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9" r:id="rId2"/>
    <p:sldId id="256" r:id="rId3"/>
    <p:sldId id="276" r:id="rId4"/>
    <p:sldId id="261" r:id="rId5"/>
    <p:sldId id="277" r:id="rId6"/>
    <p:sldId id="258" r:id="rId7"/>
    <p:sldId id="272" r:id="rId8"/>
    <p:sldId id="271" r:id="rId9"/>
    <p:sldId id="270" r:id="rId10"/>
    <p:sldId id="273" r:id="rId11"/>
    <p:sldId id="283" r:id="rId12"/>
    <p:sldId id="284" r:id="rId13"/>
    <p:sldId id="285" r:id="rId14"/>
    <p:sldId id="286" r:id="rId15"/>
    <p:sldId id="264" r:id="rId16"/>
    <p:sldId id="282" r:id="rId17"/>
    <p:sldId id="269" r:id="rId18"/>
    <p:sldId id="281" r:id="rId19"/>
    <p:sldId id="275" r:id="rId20"/>
    <p:sldId id="279" r:id="rId21"/>
    <p:sldId id="280" r:id="rId22"/>
    <p:sldId id="288" r:id="rId23"/>
    <p:sldId id="289" r:id="rId24"/>
    <p:sldId id="290"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C35D0-B97E-284B-25CE-740887927DE0}" v="116" dt="2024-12-30T16:14:34.265"/>
    <p1510:client id="{5C15225D-E759-33B2-C388-176736B5A7A4}" v="120" dt="2024-12-30T19:13:00.449"/>
    <p1510:client id="{86607A93-5F11-45ED-AB72-54F59866CFF6}" v="248" dt="2024-12-30T17:17:22.603"/>
    <p1510:client id="{E49DCC7B-2A5E-214E-AF60-7626F90C6502}" v="1280" dt="2024-12-30T18:19:10.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81" autoAdjust="0"/>
    <p:restoredTop sz="94660"/>
  </p:normalViewPr>
  <p:slideViewPr>
    <p:cSldViewPr snapToGrid="0">
      <p:cViewPr>
        <p:scale>
          <a:sx n="121" d="100"/>
          <a:sy n="121" d="100"/>
        </p:scale>
        <p:origin x="4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Quang Huy 20226109" userId="9302620b-0d31-4c19-b1ef-13acbf3248bc" providerId="ADAL" clId="{D89F265D-E613-934B-80EF-A5D0C8CFF9BF}"/>
    <pc:docChg chg="undo custSel addSld delSld modSld">
      <pc:chgData name="Tran Quang Huy 20226109" userId="9302620b-0d31-4c19-b1ef-13acbf3248bc" providerId="ADAL" clId="{D89F265D-E613-934B-80EF-A5D0C8CFF9BF}" dt="2024-10-01T02:14:46.749" v="557" actId="1076"/>
      <pc:docMkLst>
        <pc:docMk/>
      </pc:docMkLst>
      <pc:sldChg chg="delSp modSp mod modTransition">
        <pc:chgData name="Tran Quang Huy 20226109" userId="9302620b-0d31-4c19-b1ef-13acbf3248bc" providerId="ADAL" clId="{D89F265D-E613-934B-80EF-A5D0C8CFF9BF}" dt="2024-10-01T00:52:52.131" v="159" actId="478"/>
        <pc:sldMkLst>
          <pc:docMk/>
          <pc:sldMk cId="1234004128" sldId="256"/>
        </pc:sldMkLst>
      </pc:sldChg>
      <pc:sldChg chg="modSp modTransition">
        <pc:chgData name="Tran Quang Huy 20226109" userId="9302620b-0d31-4c19-b1ef-13acbf3248bc" providerId="ADAL" clId="{D89F265D-E613-934B-80EF-A5D0C8CFF9BF}" dt="2024-09-30T15:05:29.871" v="106"/>
        <pc:sldMkLst>
          <pc:docMk/>
          <pc:sldMk cId="743172911" sldId="257"/>
        </pc:sldMkLst>
      </pc:sldChg>
      <pc:sldChg chg="addSp modSp mod modTransition modAnim">
        <pc:chgData name="Tran Quang Huy 20226109" userId="9302620b-0d31-4c19-b1ef-13acbf3248bc" providerId="ADAL" clId="{D89F265D-E613-934B-80EF-A5D0C8CFF9BF}" dt="2024-09-30T15:06:35.688" v="111" actId="1076"/>
        <pc:sldMkLst>
          <pc:docMk/>
          <pc:sldMk cId="3505952789" sldId="258"/>
        </pc:sldMkLst>
      </pc:sldChg>
      <pc:sldChg chg="modTransition">
        <pc:chgData name="Tran Quang Huy 20226109" userId="9302620b-0d31-4c19-b1ef-13acbf3248bc" providerId="ADAL" clId="{D89F265D-E613-934B-80EF-A5D0C8CFF9BF}" dt="2024-09-30T15:05:29.871" v="106"/>
        <pc:sldMkLst>
          <pc:docMk/>
          <pc:sldMk cId="2066355306" sldId="259"/>
        </pc:sldMkLst>
      </pc:sldChg>
      <pc:sldChg chg="addSp delSp modSp mod modTransition">
        <pc:chgData name="Tran Quang Huy 20226109" userId="9302620b-0d31-4c19-b1ef-13acbf3248bc" providerId="ADAL" clId="{D89F265D-E613-934B-80EF-A5D0C8CFF9BF}" dt="2024-10-01T02:14:46.749" v="557" actId="1076"/>
        <pc:sldMkLst>
          <pc:docMk/>
          <pc:sldMk cId="221433772" sldId="260"/>
        </pc:sldMkLst>
      </pc:sldChg>
      <pc:sldChg chg="modSp mod modTransition modAnim">
        <pc:chgData name="Tran Quang Huy 20226109" userId="9302620b-0d31-4c19-b1ef-13acbf3248bc" providerId="ADAL" clId="{D89F265D-E613-934B-80EF-A5D0C8CFF9BF}" dt="2024-10-01T01:28:32.790" v="183" actId="1036"/>
        <pc:sldMkLst>
          <pc:docMk/>
          <pc:sldMk cId="64084651" sldId="261"/>
        </pc:sldMkLst>
      </pc:sldChg>
      <pc:sldChg chg="addSp delSp modSp mod modTransition">
        <pc:chgData name="Tran Quang Huy 20226109" userId="9302620b-0d31-4c19-b1ef-13acbf3248bc" providerId="ADAL" clId="{D89F265D-E613-934B-80EF-A5D0C8CFF9BF}" dt="2024-09-30T15:06:59.978" v="118" actId="478"/>
        <pc:sldMkLst>
          <pc:docMk/>
          <pc:sldMk cId="2790627162" sldId="262"/>
        </pc:sldMkLst>
      </pc:sldChg>
      <pc:sldChg chg="addSp modSp mod modTransition modAnim">
        <pc:chgData name="Tran Quang Huy 20226109" userId="9302620b-0d31-4c19-b1ef-13acbf3248bc" providerId="ADAL" clId="{D89F265D-E613-934B-80EF-A5D0C8CFF9BF}" dt="2024-09-30T15:06:39.738" v="112"/>
        <pc:sldMkLst>
          <pc:docMk/>
          <pc:sldMk cId="2287700220" sldId="264"/>
        </pc:sldMkLst>
      </pc:sldChg>
      <pc:sldChg chg="addSp modSp mod modTransition modAnim">
        <pc:chgData name="Tran Quang Huy 20226109" userId="9302620b-0d31-4c19-b1ef-13acbf3248bc" providerId="ADAL" clId="{D89F265D-E613-934B-80EF-A5D0C8CFF9BF}" dt="2024-09-30T15:06:43.211" v="113"/>
        <pc:sldMkLst>
          <pc:docMk/>
          <pc:sldMk cId="493014389" sldId="269"/>
        </pc:sldMkLst>
      </pc:sldChg>
      <pc:sldChg chg="addSp modSp mod modTransition modAnim">
        <pc:chgData name="Tran Quang Huy 20226109" userId="9302620b-0d31-4c19-b1ef-13acbf3248bc" providerId="ADAL" clId="{D89F265D-E613-934B-80EF-A5D0C8CFF9BF}" dt="2024-09-30T15:06:44.891" v="114"/>
        <pc:sldMkLst>
          <pc:docMk/>
          <pc:sldMk cId="3815131028" sldId="270"/>
        </pc:sldMkLst>
      </pc:sldChg>
      <pc:sldChg chg="addSp delSp modSp mod modTransition modAnim">
        <pc:chgData name="Tran Quang Huy 20226109" userId="9302620b-0d31-4c19-b1ef-13acbf3248bc" providerId="ADAL" clId="{D89F265D-E613-934B-80EF-A5D0C8CFF9BF}" dt="2024-10-01T02:14:27.699" v="556" actId="1076"/>
        <pc:sldMkLst>
          <pc:docMk/>
          <pc:sldMk cId="2472334553" sldId="271"/>
        </pc:sldMkLst>
      </pc:sldChg>
      <pc:sldChg chg="addSp modSp mod modTransition modAnim">
        <pc:chgData name="Tran Quang Huy 20226109" userId="9302620b-0d31-4c19-b1ef-13acbf3248bc" providerId="ADAL" clId="{D89F265D-E613-934B-80EF-A5D0C8CFF9BF}" dt="2024-10-01T01:46:44.596" v="445"/>
        <pc:sldMkLst>
          <pc:docMk/>
          <pc:sldMk cId="3286036444" sldId="272"/>
        </pc:sldMkLst>
      </pc:sldChg>
      <pc:sldChg chg="addSp delSp modSp new del mod">
        <pc:chgData name="Tran Quang Huy 20226109" userId="9302620b-0d31-4c19-b1ef-13acbf3248bc" providerId="ADAL" clId="{D89F265D-E613-934B-80EF-A5D0C8CFF9BF}" dt="2024-09-30T15:03:27.653" v="47" actId="680"/>
        <pc:sldMkLst>
          <pc:docMk/>
          <pc:sldMk cId="2076211321" sldId="273"/>
        </pc:sldMkLst>
      </pc:sldChg>
      <pc:sldChg chg="add del">
        <pc:chgData name="Tran Quang Huy 20226109" userId="9302620b-0d31-4c19-b1ef-13acbf3248bc" providerId="ADAL" clId="{D89F265D-E613-934B-80EF-A5D0C8CFF9BF}" dt="2024-09-30T15:03:27.082" v="44"/>
        <pc:sldMkLst>
          <pc:docMk/>
          <pc:sldMk cId="2944567669" sldId="274"/>
        </pc:sldMkLst>
      </pc:sldChg>
      <pc:sldChg chg="addSp delSp add del mod">
        <pc:chgData name="Tran Quang Huy 20226109" userId="9302620b-0d31-4c19-b1ef-13acbf3248bc" providerId="ADAL" clId="{D89F265D-E613-934B-80EF-A5D0C8CFF9BF}" dt="2024-09-30T15:03:27.082" v="44"/>
        <pc:sldMkLst>
          <pc:docMk/>
          <pc:sldMk cId="1304478739" sldId="275"/>
        </pc:sldMkLst>
      </pc:sldChg>
    </pc:docChg>
  </pc:docChgLst>
  <pc:docChgLst>
    <pc:chgData name="Nguyen Luong Hoang Tung 20226129" userId="S::tung.nlh226129@sis.hust.edu.vn::7eff6aec-382c-4781-9deb-d27e2b17b016" providerId="AD" clId="Web-{5C15225D-E759-33B2-C388-176736B5A7A4}"/>
    <pc:docChg chg="addSld modSld">
      <pc:chgData name="Nguyen Luong Hoang Tung 20226129" userId="S::tung.nlh226129@sis.hust.edu.vn::7eff6aec-382c-4781-9deb-d27e2b17b016" providerId="AD" clId="Web-{5C15225D-E759-33B2-C388-176736B5A7A4}" dt="2024-12-30T19:13:00.417" v="69" actId="20577"/>
      <pc:docMkLst>
        <pc:docMk/>
      </pc:docMkLst>
      <pc:sldChg chg="addSp modSp">
        <pc:chgData name="Nguyen Luong Hoang Tung 20226129" userId="S::tung.nlh226129@sis.hust.edu.vn::7eff6aec-382c-4781-9deb-d27e2b17b016" providerId="AD" clId="Web-{5C15225D-E759-33B2-C388-176736B5A7A4}" dt="2024-12-30T19:13:00.417" v="69" actId="20577"/>
        <pc:sldMkLst>
          <pc:docMk/>
          <pc:sldMk cId="1251831903" sldId="281"/>
        </pc:sldMkLst>
        <pc:spChg chg="mod">
          <ac:chgData name="Nguyen Luong Hoang Tung 20226129" userId="S::tung.nlh226129@sis.hust.edu.vn::7eff6aec-382c-4781-9deb-d27e2b17b016" providerId="AD" clId="Web-{5C15225D-E759-33B2-C388-176736B5A7A4}" dt="2024-12-30T19:13:00.417" v="69" actId="20577"/>
          <ac:spMkLst>
            <pc:docMk/>
            <pc:sldMk cId="1251831903" sldId="281"/>
            <ac:spMk id="2" creationId="{470E614D-E9FD-0A1A-54EF-9BBCCBC47D2A}"/>
          </ac:spMkLst>
        </pc:spChg>
        <pc:picChg chg="add mod">
          <ac:chgData name="Nguyen Luong Hoang Tung 20226129" userId="S::tung.nlh226129@sis.hust.edu.vn::7eff6aec-382c-4781-9deb-d27e2b17b016" providerId="AD" clId="Web-{5C15225D-E759-33B2-C388-176736B5A7A4}" dt="2024-12-30T17:41:08.985" v="66" actId="1076"/>
          <ac:picMkLst>
            <pc:docMk/>
            <pc:sldMk cId="1251831903" sldId="281"/>
            <ac:picMk id="3" creationId="{E2DFE47C-CE5B-4C2A-5FCA-FF01EFE7BD77}"/>
          </ac:picMkLst>
        </pc:picChg>
      </pc:sldChg>
      <pc:sldChg chg="addSp delSp modSp add replId">
        <pc:chgData name="Nguyen Luong Hoang Tung 20226129" userId="S::tung.nlh226129@sis.hust.edu.vn::7eff6aec-382c-4781-9deb-d27e2b17b016" providerId="AD" clId="Web-{5C15225D-E759-33B2-C388-176736B5A7A4}" dt="2024-12-30T17:36:56.195" v="14" actId="20577"/>
        <pc:sldMkLst>
          <pc:docMk/>
          <pc:sldMk cId="4234089022" sldId="283"/>
        </pc:sldMkLst>
        <pc:spChg chg="mod">
          <ac:chgData name="Nguyen Luong Hoang Tung 20226129" userId="S::tung.nlh226129@sis.hust.edu.vn::7eff6aec-382c-4781-9deb-d27e2b17b016" providerId="AD" clId="Web-{5C15225D-E759-33B2-C388-176736B5A7A4}" dt="2024-12-30T17:36:56.195" v="14" actId="20577"/>
          <ac:spMkLst>
            <pc:docMk/>
            <pc:sldMk cId="4234089022" sldId="283"/>
            <ac:spMk id="5" creationId="{7AC85A53-6535-ED87-439D-EA99D92C8A98}"/>
          </ac:spMkLst>
        </pc:spChg>
        <pc:picChg chg="del">
          <ac:chgData name="Nguyen Luong Hoang Tung 20226129" userId="S::tung.nlh226129@sis.hust.edu.vn::7eff6aec-382c-4781-9deb-d27e2b17b016" providerId="AD" clId="Web-{5C15225D-E759-33B2-C388-176736B5A7A4}" dt="2024-12-30T17:36:28.444" v="1"/>
          <ac:picMkLst>
            <pc:docMk/>
            <pc:sldMk cId="4234089022" sldId="283"/>
            <ac:picMk id="3" creationId="{9E35E51E-0D85-580C-EC5C-4DDAC879E8B4}"/>
          </ac:picMkLst>
        </pc:picChg>
        <pc:picChg chg="add mod">
          <ac:chgData name="Nguyen Luong Hoang Tung 20226129" userId="S::tung.nlh226129@sis.hust.edu.vn::7eff6aec-382c-4781-9deb-d27e2b17b016" providerId="AD" clId="Web-{5C15225D-E759-33B2-C388-176736B5A7A4}" dt="2024-12-30T17:36:42.632" v="5" actId="1076"/>
          <ac:picMkLst>
            <pc:docMk/>
            <pc:sldMk cId="4234089022" sldId="283"/>
            <ac:picMk id="4" creationId="{B669BB21-B6F4-8D67-0CD7-CEB75C863D1B}"/>
          </ac:picMkLst>
        </pc:picChg>
      </pc:sldChg>
      <pc:sldChg chg="addSp delSp modSp add replId">
        <pc:chgData name="Nguyen Luong Hoang Tung 20226129" userId="S::tung.nlh226129@sis.hust.edu.vn::7eff6aec-382c-4781-9deb-d27e2b17b016" providerId="AD" clId="Web-{5C15225D-E759-33B2-C388-176736B5A7A4}" dt="2024-12-30T17:37:24.977" v="23" actId="20577"/>
        <pc:sldMkLst>
          <pc:docMk/>
          <pc:sldMk cId="534196918" sldId="284"/>
        </pc:sldMkLst>
        <pc:spChg chg="mod">
          <ac:chgData name="Nguyen Luong Hoang Tung 20226129" userId="S::tung.nlh226129@sis.hust.edu.vn::7eff6aec-382c-4781-9deb-d27e2b17b016" providerId="AD" clId="Web-{5C15225D-E759-33B2-C388-176736B5A7A4}" dt="2024-12-30T17:37:24.977" v="23" actId="20577"/>
          <ac:spMkLst>
            <pc:docMk/>
            <pc:sldMk cId="534196918" sldId="284"/>
            <ac:spMk id="5" creationId="{7AC85A53-6535-ED87-439D-EA99D92C8A98}"/>
          </ac:spMkLst>
        </pc:spChg>
        <pc:picChg chg="add mod">
          <ac:chgData name="Nguyen Luong Hoang Tung 20226129" userId="S::tung.nlh226129@sis.hust.edu.vn::7eff6aec-382c-4781-9deb-d27e2b17b016" providerId="AD" clId="Web-{5C15225D-E759-33B2-C388-176736B5A7A4}" dt="2024-12-30T17:37:14.367" v="18" actId="1076"/>
          <ac:picMkLst>
            <pc:docMk/>
            <pc:sldMk cId="534196918" sldId="284"/>
            <ac:picMk id="3" creationId="{F9BA6F66-6E0D-062B-F9C6-0AF712E392CD}"/>
          </ac:picMkLst>
        </pc:picChg>
        <pc:picChg chg="del">
          <ac:chgData name="Nguyen Luong Hoang Tung 20226129" userId="S::tung.nlh226129@sis.hust.edu.vn::7eff6aec-382c-4781-9deb-d27e2b17b016" providerId="AD" clId="Web-{5C15225D-E759-33B2-C388-176736B5A7A4}" dt="2024-12-30T17:37:05.367" v="16"/>
          <ac:picMkLst>
            <pc:docMk/>
            <pc:sldMk cId="534196918" sldId="284"/>
            <ac:picMk id="4" creationId="{B669BB21-B6F4-8D67-0CD7-CEB75C863D1B}"/>
          </ac:picMkLst>
        </pc:picChg>
      </pc:sldChg>
      <pc:sldChg chg="addSp delSp modSp add replId">
        <pc:chgData name="Nguyen Luong Hoang Tung 20226129" userId="S::tung.nlh226129@sis.hust.edu.vn::7eff6aec-382c-4781-9deb-d27e2b17b016" providerId="AD" clId="Web-{5C15225D-E759-33B2-C388-176736B5A7A4}" dt="2024-12-30T17:38:08.088" v="42" actId="14100"/>
        <pc:sldMkLst>
          <pc:docMk/>
          <pc:sldMk cId="4237199041" sldId="285"/>
        </pc:sldMkLst>
        <pc:spChg chg="mod">
          <ac:chgData name="Nguyen Luong Hoang Tung 20226129" userId="S::tung.nlh226129@sis.hust.edu.vn::7eff6aec-382c-4781-9deb-d27e2b17b016" providerId="AD" clId="Web-{5C15225D-E759-33B2-C388-176736B5A7A4}" dt="2024-12-30T17:38:08.088" v="42" actId="14100"/>
          <ac:spMkLst>
            <pc:docMk/>
            <pc:sldMk cId="4237199041" sldId="285"/>
            <ac:spMk id="5" creationId="{7AC85A53-6535-ED87-439D-EA99D92C8A98}"/>
          </ac:spMkLst>
        </pc:spChg>
        <pc:picChg chg="del">
          <ac:chgData name="Nguyen Luong Hoang Tung 20226129" userId="S::tung.nlh226129@sis.hust.edu.vn::7eff6aec-382c-4781-9deb-d27e2b17b016" providerId="AD" clId="Web-{5C15225D-E759-33B2-C388-176736B5A7A4}" dt="2024-12-30T17:37:41.821" v="25"/>
          <ac:picMkLst>
            <pc:docMk/>
            <pc:sldMk cId="4237199041" sldId="285"/>
            <ac:picMk id="3" creationId="{F9BA6F66-6E0D-062B-F9C6-0AF712E392CD}"/>
          </ac:picMkLst>
        </pc:picChg>
        <pc:picChg chg="add mod">
          <ac:chgData name="Nguyen Luong Hoang Tung 20226129" userId="S::tung.nlh226129@sis.hust.edu.vn::7eff6aec-382c-4781-9deb-d27e2b17b016" providerId="AD" clId="Web-{5C15225D-E759-33B2-C388-176736B5A7A4}" dt="2024-12-30T17:37:48.134" v="27" actId="1076"/>
          <ac:picMkLst>
            <pc:docMk/>
            <pc:sldMk cId="4237199041" sldId="285"/>
            <ac:picMk id="4" creationId="{1A014263-7614-D966-B2FE-4CBF26B70C84}"/>
          </ac:picMkLst>
        </pc:picChg>
      </pc:sldChg>
      <pc:sldChg chg="addSp delSp modSp add replId">
        <pc:chgData name="Nguyen Luong Hoang Tung 20226129" userId="S::tung.nlh226129@sis.hust.edu.vn::7eff6aec-382c-4781-9deb-d27e2b17b016" providerId="AD" clId="Web-{5C15225D-E759-33B2-C388-176736B5A7A4}" dt="2024-12-30T17:40:28.514" v="60" actId="20577"/>
        <pc:sldMkLst>
          <pc:docMk/>
          <pc:sldMk cId="2373096780" sldId="286"/>
        </pc:sldMkLst>
        <pc:spChg chg="mod">
          <ac:chgData name="Nguyen Luong Hoang Tung 20226129" userId="S::tung.nlh226129@sis.hust.edu.vn::7eff6aec-382c-4781-9deb-d27e2b17b016" providerId="AD" clId="Web-{5C15225D-E759-33B2-C388-176736B5A7A4}" dt="2024-12-30T17:40:28.514" v="60" actId="20577"/>
          <ac:spMkLst>
            <pc:docMk/>
            <pc:sldMk cId="2373096780" sldId="286"/>
            <ac:spMk id="5" creationId="{7AC85A53-6535-ED87-439D-EA99D92C8A98}"/>
          </ac:spMkLst>
        </pc:spChg>
        <pc:picChg chg="add mod">
          <ac:chgData name="Nguyen Luong Hoang Tung 20226129" userId="S::tung.nlh226129@sis.hust.edu.vn::7eff6aec-382c-4781-9deb-d27e2b17b016" providerId="AD" clId="Web-{5C15225D-E759-33B2-C388-176736B5A7A4}" dt="2024-12-30T17:38:29.557" v="46" actId="1076"/>
          <ac:picMkLst>
            <pc:docMk/>
            <pc:sldMk cId="2373096780" sldId="286"/>
            <ac:picMk id="3" creationId="{374FE9D6-7B1E-E199-B8F2-0F354B677E9F}"/>
          </ac:picMkLst>
        </pc:picChg>
        <pc:picChg chg="del">
          <ac:chgData name="Nguyen Luong Hoang Tung 20226129" userId="S::tung.nlh226129@sis.hust.edu.vn::7eff6aec-382c-4781-9deb-d27e2b17b016" providerId="AD" clId="Web-{5C15225D-E759-33B2-C388-176736B5A7A4}" dt="2024-12-30T17:38:23.526" v="44"/>
          <ac:picMkLst>
            <pc:docMk/>
            <pc:sldMk cId="2373096780" sldId="286"/>
            <ac:picMk id="4" creationId="{1A014263-7614-D966-B2FE-4CBF26B70C84}"/>
          </ac:picMkLst>
        </pc:picChg>
      </pc:sldChg>
    </pc:docChg>
  </pc:docChgLst>
  <pc:docChgLst>
    <pc:chgData name="Ngo Manh Hung 20226083" userId="32e41f56-cc5a-4567-b8f1-8e8de20beb09" providerId="ADAL" clId="{86607A93-5F11-45ED-AB72-54F59866CFF6}"/>
    <pc:docChg chg="undo custSel addSld modSld sldOrd">
      <pc:chgData name="Ngo Manh Hung 20226083" userId="32e41f56-cc5a-4567-b8f1-8e8de20beb09" providerId="ADAL" clId="{86607A93-5F11-45ED-AB72-54F59866CFF6}" dt="2024-12-30T17:17:22.603" v="250"/>
      <pc:docMkLst>
        <pc:docMk/>
      </pc:docMkLst>
      <pc:sldChg chg="addSp delSp modSp mod modClrScheme delAnim modAnim chgLayout">
        <pc:chgData name="Ngo Manh Hung 20226083" userId="32e41f56-cc5a-4567-b8f1-8e8de20beb09" providerId="ADAL" clId="{86607A93-5F11-45ED-AB72-54F59866CFF6}" dt="2024-12-30T16:12:50.114" v="104" actId="20577"/>
        <pc:sldMkLst>
          <pc:docMk/>
          <pc:sldMk cId="64084651" sldId="261"/>
        </pc:sldMkLst>
        <pc:spChg chg="mod ord">
          <ac:chgData name="Ngo Manh Hung 20226083" userId="32e41f56-cc5a-4567-b8f1-8e8de20beb09" providerId="ADAL" clId="{86607A93-5F11-45ED-AB72-54F59866CFF6}" dt="2024-12-30T16:07:46.507" v="7" actId="700"/>
          <ac:spMkLst>
            <pc:docMk/>
            <pc:sldMk cId="64084651" sldId="261"/>
            <ac:spMk id="2" creationId="{4FB6CB3A-046A-4C56-A02D-DBF672421CAF}"/>
          </ac:spMkLst>
        </pc:spChg>
        <pc:spChg chg="del mod">
          <ac:chgData name="Ngo Manh Hung 20226083" userId="32e41f56-cc5a-4567-b8f1-8e8de20beb09" providerId="ADAL" clId="{86607A93-5F11-45ED-AB72-54F59866CFF6}" dt="2024-12-30T16:07:46.507" v="7" actId="700"/>
          <ac:spMkLst>
            <pc:docMk/>
            <pc:sldMk cId="64084651" sldId="261"/>
            <ac:spMk id="3" creationId="{C8196C5E-7B93-4E81-B617-CD97C06D6032}"/>
          </ac:spMkLst>
        </pc:spChg>
        <pc:spChg chg="mod ord">
          <ac:chgData name="Ngo Manh Hung 20226083" userId="32e41f56-cc5a-4567-b8f1-8e8de20beb09" providerId="ADAL" clId="{86607A93-5F11-45ED-AB72-54F59866CFF6}" dt="2024-12-30T16:07:46.507" v="7" actId="700"/>
          <ac:spMkLst>
            <pc:docMk/>
            <pc:sldMk cId="64084651" sldId="261"/>
            <ac:spMk id="5" creationId="{3776946D-AB92-4D05-97ED-4EDF0AB0FF55}"/>
          </ac:spMkLst>
        </pc:spChg>
        <pc:spChg chg="del">
          <ac:chgData name="Ngo Manh Hung 20226083" userId="32e41f56-cc5a-4567-b8f1-8e8de20beb09" providerId="ADAL" clId="{86607A93-5F11-45ED-AB72-54F59866CFF6}" dt="2024-12-30T16:07:46.507" v="7" actId="700"/>
          <ac:spMkLst>
            <pc:docMk/>
            <pc:sldMk cId="64084651" sldId="261"/>
            <ac:spMk id="6" creationId="{2CC01523-DE9D-0B9D-F222-C1F64221826D}"/>
          </ac:spMkLst>
        </pc:spChg>
        <pc:spChg chg="add mod ord">
          <ac:chgData name="Ngo Manh Hung 20226083" userId="32e41f56-cc5a-4567-b8f1-8e8de20beb09" providerId="ADAL" clId="{86607A93-5F11-45ED-AB72-54F59866CFF6}" dt="2024-12-30T16:12:50.114" v="104" actId="20577"/>
          <ac:spMkLst>
            <pc:docMk/>
            <pc:sldMk cId="64084651" sldId="261"/>
            <ac:spMk id="10" creationId="{DE3B3F41-B7DC-D8AC-CA6F-6A28BC7E31EC}"/>
          </ac:spMkLst>
        </pc:spChg>
      </pc:sldChg>
      <pc:sldChg chg="addSp delSp modSp mod ord modClrScheme delAnim modAnim chgLayout">
        <pc:chgData name="Ngo Manh Hung 20226083" userId="32e41f56-cc5a-4567-b8f1-8e8de20beb09" providerId="ADAL" clId="{86607A93-5F11-45ED-AB72-54F59866CFF6}" dt="2024-12-30T17:17:20.832" v="248" actId="20577"/>
        <pc:sldMkLst>
          <pc:docMk/>
          <pc:sldMk cId="493014389" sldId="269"/>
        </pc:sldMkLst>
        <pc:spChg chg="mod ord">
          <ac:chgData name="Ngo Manh Hung 20226083" userId="32e41f56-cc5a-4567-b8f1-8e8de20beb09" providerId="ADAL" clId="{86607A93-5F11-45ED-AB72-54F59866CFF6}" dt="2024-12-30T17:17:20.832" v="248" actId="20577"/>
          <ac:spMkLst>
            <pc:docMk/>
            <pc:sldMk cId="493014389" sldId="269"/>
            <ac:spMk id="2" creationId="{441DB1F6-206E-E411-6916-66CAED8A1ABD}"/>
          </ac:spMkLst>
        </pc:spChg>
        <pc:spChg chg="add mod ord">
          <ac:chgData name="Ngo Manh Hung 20226083" userId="32e41f56-cc5a-4567-b8f1-8e8de20beb09" providerId="ADAL" clId="{86607A93-5F11-45ED-AB72-54F59866CFF6}" dt="2024-12-30T16:15:04.180" v="128" actId="20577"/>
          <ac:spMkLst>
            <pc:docMk/>
            <pc:sldMk cId="493014389" sldId="269"/>
            <ac:spMk id="3" creationId="{9C2E7229-CFEB-04C2-891E-BF4EECF38D9D}"/>
          </ac:spMkLst>
        </pc:spChg>
        <pc:spChg chg="mod ord">
          <ac:chgData name="Ngo Manh Hung 20226083" userId="32e41f56-cc5a-4567-b8f1-8e8de20beb09" providerId="ADAL" clId="{86607A93-5F11-45ED-AB72-54F59866CFF6}" dt="2024-12-30T16:13:24.269" v="105" actId="700"/>
          <ac:spMkLst>
            <pc:docMk/>
            <pc:sldMk cId="493014389" sldId="269"/>
            <ac:spMk id="5" creationId="{B38BAD66-A966-238A-1B68-3B4DECB2AFFA}"/>
          </ac:spMkLst>
        </pc:spChg>
        <pc:spChg chg="del">
          <ac:chgData name="Ngo Manh Hung 20226083" userId="32e41f56-cc5a-4567-b8f1-8e8de20beb09" providerId="ADAL" clId="{86607A93-5F11-45ED-AB72-54F59866CFF6}" dt="2024-12-30T16:13:24.269" v="105" actId="700"/>
          <ac:spMkLst>
            <pc:docMk/>
            <pc:sldMk cId="493014389" sldId="269"/>
            <ac:spMk id="9" creationId="{122D5172-7EB5-611A-6160-DDF72489FF0D}"/>
          </ac:spMkLst>
        </pc:spChg>
        <pc:spChg chg="del">
          <ac:chgData name="Ngo Manh Hung 20226083" userId="32e41f56-cc5a-4567-b8f1-8e8de20beb09" providerId="ADAL" clId="{86607A93-5F11-45ED-AB72-54F59866CFF6}" dt="2024-12-30T16:13:24.269" v="105" actId="700"/>
          <ac:spMkLst>
            <pc:docMk/>
            <pc:sldMk cId="493014389" sldId="269"/>
            <ac:spMk id="11" creationId="{72F23163-7522-9AB0-3326-05D7B984392D}"/>
          </ac:spMkLst>
        </pc:spChg>
        <pc:picChg chg="add mod">
          <ac:chgData name="Ngo Manh Hung 20226083" userId="32e41f56-cc5a-4567-b8f1-8e8de20beb09" providerId="ADAL" clId="{86607A93-5F11-45ED-AB72-54F59866CFF6}" dt="2024-12-30T16:15:29.278" v="136" actId="1076"/>
          <ac:picMkLst>
            <pc:docMk/>
            <pc:sldMk cId="493014389" sldId="269"/>
            <ac:picMk id="4" creationId="{9C64DAE6-6D46-16B0-B12B-A454FDECED48}"/>
          </ac:picMkLst>
        </pc:picChg>
        <pc:picChg chg="add del mod">
          <ac:chgData name="Ngo Manh Hung 20226083" userId="32e41f56-cc5a-4567-b8f1-8e8de20beb09" providerId="ADAL" clId="{86607A93-5F11-45ED-AB72-54F59866CFF6}" dt="2024-12-30T16:13:43.464" v="111" actId="478"/>
          <ac:picMkLst>
            <pc:docMk/>
            <pc:sldMk cId="493014389" sldId="269"/>
            <ac:picMk id="6" creationId="{A5D5DA28-BE60-B936-1DEE-7A375343FE58}"/>
          </ac:picMkLst>
        </pc:picChg>
        <pc:picChg chg="del">
          <ac:chgData name="Ngo Manh Hung 20226083" userId="32e41f56-cc5a-4567-b8f1-8e8de20beb09" providerId="ADAL" clId="{86607A93-5F11-45ED-AB72-54F59866CFF6}" dt="2024-12-30T16:13:28.870" v="107" actId="478"/>
          <ac:picMkLst>
            <pc:docMk/>
            <pc:sldMk cId="493014389" sldId="269"/>
            <ac:picMk id="7" creationId="{FACD86F4-F7F8-EA65-D72E-F6645264DCC1}"/>
          </ac:picMkLst>
        </pc:picChg>
        <pc:picChg chg="del">
          <ac:chgData name="Ngo Manh Hung 20226083" userId="32e41f56-cc5a-4567-b8f1-8e8de20beb09" providerId="ADAL" clId="{86607A93-5F11-45ED-AB72-54F59866CFF6}" dt="2024-12-30T16:13:26.381" v="106" actId="478"/>
          <ac:picMkLst>
            <pc:docMk/>
            <pc:sldMk cId="493014389" sldId="269"/>
            <ac:picMk id="2050" creationId="{334ED617-296F-C526-9694-32AB07024FE5}"/>
          </ac:picMkLst>
        </pc:picChg>
      </pc:sldChg>
      <pc:sldChg chg="modSp new mod ord">
        <pc:chgData name="Ngo Manh Hung 20226083" userId="32e41f56-cc5a-4567-b8f1-8e8de20beb09" providerId="ADAL" clId="{86607A93-5F11-45ED-AB72-54F59866CFF6}" dt="2024-12-30T17:17:22.603" v="250"/>
        <pc:sldMkLst>
          <pc:docMk/>
          <pc:sldMk cId="2875726927" sldId="274"/>
        </pc:sldMkLst>
        <pc:spChg chg="mod">
          <ac:chgData name="Ngo Manh Hung 20226083" userId="32e41f56-cc5a-4567-b8f1-8e8de20beb09" providerId="ADAL" clId="{86607A93-5F11-45ED-AB72-54F59866CFF6}" dt="2024-12-30T16:15:50.155" v="184" actId="20577"/>
          <ac:spMkLst>
            <pc:docMk/>
            <pc:sldMk cId="2875726927" sldId="274"/>
            <ac:spMk id="2" creationId="{FD2635D1-DFE2-7093-C40B-9BA0B4505EB4}"/>
          </ac:spMkLst>
        </pc:spChg>
      </pc:sldChg>
      <pc:sldChg chg="modSp mod">
        <pc:chgData name="Ngo Manh Hung 20226083" userId="32e41f56-cc5a-4567-b8f1-8e8de20beb09" providerId="ADAL" clId="{86607A93-5F11-45ED-AB72-54F59866CFF6}" dt="2024-12-30T16:54:21.629" v="242" actId="14100"/>
        <pc:sldMkLst>
          <pc:docMk/>
          <pc:sldMk cId="435505228" sldId="275"/>
        </pc:sldMkLst>
        <pc:spChg chg="mod">
          <ac:chgData name="Ngo Manh Hung 20226083" userId="32e41f56-cc5a-4567-b8f1-8e8de20beb09" providerId="ADAL" clId="{86607A93-5F11-45ED-AB72-54F59866CFF6}" dt="2024-12-30T16:53:26.784" v="234" actId="20577"/>
          <ac:spMkLst>
            <pc:docMk/>
            <pc:sldMk cId="435505228" sldId="275"/>
            <ac:spMk id="2" creationId="{C95098C0-44FB-A1B0-F96B-38E2A2F55DF8}"/>
          </ac:spMkLst>
        </pc:spChg>
        <pc:picChg chg="mod">
          <ac:chgData name="Ngo Manh Hung 20226083" userId="32e41f56-cc5a-4567-b8f1-8e8de20beb09" providerId="ADAL" clId="{86607A93-5F11-45ED-AB72-54F59866CFF6}" dt="2024-12-30T16:54:21.629" v="242" actId="14100"/>
          <ac:picMkLst>
            <pc:docMk/>
            <pc:sldMk cId="435505228" sldId="275"/>
            <ac:picMk id="5" creationId="{6B6B8425-DCDE-63DD-C44A-A189490117E8}"/>
          </ac:picMkLst>
        </pc:picChg>
      </pc:sldChg>
    </pc:docChg>
  </pc:docChgLst>
  <pc:docChgLst>
    <pc:chgData name="Tran Quang Huy 20226109" userId="9302620b-0d31-4c19-b1ef-13acbf3248bc" providerId="ADAL" clId="{F934DB4A-70AF-2C46-BB9E-C3A853C7BCAF}"/>
    <pc:docChg chg="modSld">
      <pc:chgData name="Tran Quang Huy 20226109" userId="9302620b-0d31-4c19-b1ef-13acbf3248bc" providerId="ADAL" clId="{F934DB4A-70AF-2C46-BB9E-C3A853C7BCAF}" dt="2024-11-10T16:08:03.634" v="21" actId="20577"/>
      <pc:docMkLst>
        <pc:docMk/>
      </pc:docMkLst>
      <pc:sldChg chg="modSp modAnim">
        <pc:chgData name="Tran Quang Huy 20226109" userId="9302620b-0d31-4c19-b1ef-13acbf3248bc" providerId="ADAL" clId="{F934DB4A-70AF-2C46-BB9E-C3A853C7BCAF}" dt="2024-11-10T16:08:03.634" v="21" actId="20577"/>
        <pc:sldMkLst>
          <pc:docMk/>
          <pc:sldMk cId="64084651" sldId="261"/>
        </pc:sldMkLst>
      </pc:sldChg>
    </pc:docChg>
  </pc:docChgLst>
  <pc:docChgLst>
    <pc:chgData name="Tran Quang Huy 20226109" userId="9302620b-0d31-4c19-b1ef-13acbf3248bc" providerId="ADAL" clId="{E49DCC7B-2A5E-214E-AF60-7626F90C6502}"/>
    <pc:docChg chg="undo custSel addSld delSld modSld sldOrd">
      <pc:chgData name="Tran Quang Huy 20226109" userId="9302620b-0d31-4c19-b1ef-13acbf3248bc" providerId="ADAL" clId="{E49DCC7B-2A5E-214E-AF60-7626F90C6502}" dt="2024-12-30T23:58:02.507" v="1434"/>
      <pc:docMkLst>
        <pc:docMk/>
      </pc:docMkLst>
      <pc:sldChg chg="add del modTransition">
        <pc:chgData name="Tran Quang Huy 20226109" userId="9302620b-0d31-4c19-b1ef-13acbf3248bc" providerId="ADAL" clId="{E49DCC7B-2A5E-214E-AF60-7626F90C6502}" dt="2024-12-30T23:58:02.507" v="1434"/>
        <pc:sldMkLst>
          <pc:docMk/>
          <pc:sldMk cId="1234004128" sldId="256"/>
        </pc:sldMkLst>
      </pc:sldChg>
      <pc:sldChg chg="modSp del mod">
        <pc:chgData name="Tran Quang Huy 20226109" userId="9302620b-0d31-4c19-b1ef-13acbf3248bc" providerId="ADAL" clId="{E49DCC7B-2A5E-214E-AF60-7626F90C6502}" dt="2024-12-30T16:51:02.542" v="249" actId="2696"/>
        <pc:sldMkLst>
          <pc:docMk/>
          <pc:sldMk cId="743172911" sldId="257"/>
        </pc:sldMkLst>
        <pc:spChg chg="mod">
          <ac:chgData name="Tran Quang Huy 20226109" userId="9302620b-0d31-4c19-b1ef-13acbf3248bc" providerId="ADAL" clId="{E49DCC7B-2A5E-214E-AF60-7626F90C6502}" dt="2024-12-30T15:33:53.970" v="1" actId="1076"/>
          <ac:spMkLst>
            <pc:docMk/>
            <pc:sldMk cId="743172911" sldId="257"/>
            <ac:spMk id="3" creationId="{5702E00C-3125-4CD1-A5F8-64723BF48E3E}"/>
          </ac:spMkLst>
        </pc:spChg>
      </pc:sldChg>
      <pc:sldChg chg="delSp modSp mod modTransition delAnim">
        <pc:chgData name="Tran Quang Huy 20226109" userId="9302620b-0d31-4c19-b1ef-13acbf3248bc" providerId="ADAL" clId="{E49DCC7B-2A5E-214E-AF60-7626F90C6502}" dt="2024-12-30T23:58:02.507" v="1434"/>
        <pc:sldMkLst>
          <pc:docMk/>
          <pc:sldMk cId="3505952789" sldId="258"/>
        </pc:sldMkLst>
        <pc:spChg chg="mod">
          <ac:chgData name="Tran Quang Huy 20226109" userId="9302620b-0d31-4c19-b1ef-13acbf3248bc" providerId="ADAL" clId="{E49DCC7B-2A5E-214E-AF60-7626F90C6502}" dt="2024-12-30T16:40:02.705" v="220" actId="2711"/>
          <ac:spMkLst>
            <pc:docMk/>
            <pc:sldMk cId="3505952789" sldId="258"/>
            <ac:spMk id="2" creationId="{C7A5D019-96A4-4D1E-AFB5-09D65C86E12D}"/>
          </ac:spMkLst>
        </pc:spChg>
        <pc:spChg chg="mod">
          <ac:chgData name="Tran Quang Huy 20226109" userId="9302620b-0d31-4c19-b1ef-13acbf3248bc" providerId="ADAL" clId="{E49DCC7B-2A5E-214E-AF60-7626F90C6502}" dt="2024-12-30T16:40:17.133" v="221" actId="403"/>
          <ac:spMkLst>
            <pc:docMk/>
            <pc:sldMk cId="3505952789" sldId="258"/>
            <ac:spMk id="5" creationId="{7AC85A53-6535-ED87-439D-EA99D92C8A98}"/>
          </ac:spMkLst>
        </pc:spChg>
        <pc:spChg chg="mod">
          <ac:chgData name="Tran Quang Huy 20226109" userId="9302620b-0d31-4c19-b1ef-13acbf3248bc" providerId="ADAL" clId="{E49DCC7B-2A5E-214E-AF60-7626F90C6502}" dt="2024-12-30T16:40:02.705" v="220" actId="2711"/>
          <ac:spMkLst>
            <pc:docMk/>
            <pc:sldMk cId="3505952789" sldId="258"/>
            <ac:spMk id="6" creationId="{11E4677A-4F02-4478-B9B8-685D0B6264D3}"/>
          </ac:spMkLst>
        </pc:spChg>
        <pc:graphicFrameChg chg="del">
          <ac:chgData name="Tran Quang Huy 20226109" userId="9302620b-0d31-4c19-b1ef-13acbf3248bc" providerId="ADAL" clId="{E49DCC7B-2A5E-214E-AF60-7626F90C6502}" dt="2024-12-30T15:35:22.933" v="55" actId="478"/>
          <ac:graphicFrameMkLst>
            <pc:docMk/>
            <pc:sldMk cId="3505952789" sldId="258"/>
            <ac:graphicFrameMk id="4" creationId="{AF4604D3-A08E-B98A-76E8-C154603863D7}"/>
          </ac:graphicFrameMkLst>
        </pc:graphicFrameChg>
      </pc:sldChg>
      <pc:sldChg chg="modTransition">
        <pc:chgData name="Tran Quang Huy 20226109" userId="9302620b-0d31-4c19-b1ef-13acbf3248bc" providerId="ADAL" clId="{E49DCC7B-2A5E-214E-AF60-7626F90C6502}" dt="2024-12-30T23:58:02.507" v="1434"/>
        <pc:sldMkLst>
          <pc:docMk/>
          <pc:sldMk cId="2066355306" sldId="259"/>
        </pc:sldMkLst>
      </pc:sldChg>
      <pc:sldChg chg="del">
        <pc:chgData name="Tran Quang Huy 20226109" userId="9302620b-0d31-4c19-b1ef-13acbf3248bc" providerId="ADAL" clId="{E49DCC7B-2A5E-214E-AF60-7626F90C6502}" dt="2024-12-30T15:33:56.652" v="2" actId="2696"/>
        <pc:sldMkLst>
          <pc:docMk/>
          <pc:sldMk cId="221433772" sldId="260"/>
        </pc:sldMkLst>
      </pc:sldChg>
      <pc:sldChg chg="addSp delSp modSp mod modTransition delAnim modAnim">
        <pc:chgData name="Tran Quang Huy 20226109" userId="9302620b-0d31-4c19-b1ef-13acbf3248bc" providerId="ADAL" clId="{E49DCC7B-2A5E-214E-AF60-7626F90C6502}" dt="2024-12-30T23:58:02.507" v="1434"/>
        <pc:sldMkLst>
          <pc:docMk/>
          <pc:sldMk cId="64084651" sldId="261"/>
        </pc:sldMkLst>
        <pc:spChg chg="mod">
          <ac:chgData name="Tran Quang Huy 20226109" userId="9302620b-0d31-4c19-b1ef-13acbf3248bc" providerId="ADAL" clId="{E49DCC7B-2A5E-214E-AF60-7626F90C6502}" dt="2024-12-30T15:34:00.466" v="4" actId="20577"/>
          <ac:spMkLst>
            <pc:docMk/>
            <pc:sldMk cId="64084651" sldId="261"/>
            <ac:spMk id="2" creationId="{4FB6CB3A-046A-4C56-A02D-DBF672421CAF}"/>
          </ac:spMkLst>
        </pc:spChg>
        <pc:spChg chg="mod">
          <ac:chgData name="Tran Quang Huy 20226109" userId="9302620b-0d31-4c19-b1ef-13acbf3248bc" providerId="ADAL" clId="{E49DCC7B-2A5E-214E-AF60-7626F90C6502}" dt="2024-12-30T15:34:05.831" v="7" actId="20577"/>
          <ac:spMkLst>
            <pc:docMk/>
            <pc:sldMk cId="64084651" sldId="261"/>
            <ac:spMk id="3" creationId="{C8196C5E-7B93-4E81-B617-CD97C06D6032}"/>
          </ac:spMkLst>
        </pc:spChg>
        <pc:spChg chg="add mod">
          <ac:chgData name="Tran Quang Huy 20226109" userId="9302620b-0d31-4c19-b1ef-13acbf3248bc" providerId="ADAL" clId="{E49DCC7B-2A5E-214E-AF60-7626F90C6502}" dt="2024-12-30T15:34:06.775" v="8" actId="478"/>
          <ac:spMkLst>
            <pc:docMk/>
            <pc:sldMk cId="64084651" sldId="261"/>
            <ac:spMk id="6" creationId="{2CC01523-DE9D-0B9D-F222-C1F64221826D}"/>
          </ac:spMkLst>
        </pc:spChg>
        <pc:picChg chg="del">
          <ac:chgData name="Tran Quang Huy 20226109" userId="9302620b-0d31-4c19-b1ef-13acbf3248bc" providerId="ADAL" clId="{E49DCC7B-2A5E-214E-AF60-7626F90C6502}" dt="2024-12-30T15:34:06.775" v="8" actId="478"/>
          <ac:picMkLst>
            <pc:docMk/>
            <pc:sldMk cId="64084651" sldId="261"/>
            <ac:picMk id="23" creationId="{508831FA-1B35-24D0-044C-31B619F45966}"/>
          </ac:picMkLst>
        </pc:picChg>
      </pc:sldChg>
      <pc:sldChg chg="modTransition">
        <pc:chgData name="Tran Quang Huy 20226109" userId="9302620b-0d31-4c19-b1ef-13acbf3248bc" providerId="ADAL" clId="{E49DCC7B-2A5E-214E-AF60-7626F90C6502}" dt="2024-12-30T23:58:02.507" v="1434"/>
        <pc:sldMkLst>
          <pc:docMk/>
          <pc:sldMk cId="2790627162" sldId="262"/>
        </pc:sldMkLst>
      </pc:sldChg>
      <pc:sldChg chg="addSp delSp modSp mod modTransition modAnim">
        <pc:chgData name="Tran Quang Huy 20226109" userId="9302620b-0d31-4c19-b1ef-13acbf3248bc" providerId="ADAL" clId="{E49DCC7B-2A5E-214E-AF60-7626F90C6502}" dt="2024-12-30T23:58:02.507" v="1434"/>
        <pc:sldMkLst>
          <pc:docMk/>
          <pc:sldMk cId="2287700220" sldId="264"/>
        </pc:sldMkLst>
        <pc:spChg chg="mod">
          <ac:chgData name="Tran Quang Huy 20226109" userId="9302620b-0d31-4c19-b1ef-13acbf3248bc" providerId="ADAL" clId="{E49DCC7B-2A5E-214E-AF60-7626F90C6502}" dt="2024-12-30T15:36:31.209" v="81" actId="20577"/>
          <ac:spMkLst>
            <pc:docMk/>
            <pc:sldMk cId="2287700220" sldId="264"/>
            <ac:spMk id="2" creationId="{AEAEFE0E-299A-46D8-9DF7-2C84CBBCAF45}"/>
          </ac:spMkLst>
        </pc:spChg>
        <pc:spChg chg="del">
          <ac:chgData name="Tran Quang Huy 20226109" userId="9302620b-0d31-4c19-b1ef-13acbf3248bc" providerId="ADAL" clId="{E49DCC7B-2A5E-214E-AF60-7626F90C6502}" dt="2024-12-30T15:36:45.030" v="82" actId="478"/>
          <ac:spMkLst>
            <pc:docMk/>
            <pc:sldMk cId="2287700220" sldId="264"/>
            <ac:spMk id="3" creationId="{22B1B2EF-F9E2-4625-AD70-EE979A3EA521}"/>
          </ac:spMkLst>
        </pc:spChg>
        <pc:spChg chg="del">
          <ac:chgData name="Tran Quang Huy 20226109" userId="9302620b-0d31-4c19-b1ef-13acbf3248bc" providerId="ADAL" clId="{E49DCC7B-2A5E-214E-AF60-7626F90C6502}" dt="2024-12-30T15:36:45.030" v="82" actId="478"/>
          <ac:spMkLst>
            <pc:docMk/>
            <pc:sldMk cId="2287700220" sldId="264"/>
            <ac:spMk id="4" creationId="{9B7570B9-F44D-4F61-BF1F-C3F752BCAAB3}"/>
          </ac:spMkLst>
        </pc:spChg>
        <pc:spChg chg="add del mod">
          <ac:chgData name="Tran Quang Huy 20226109" userId="9302620b-0d31-4c19-b1ef-13acbf3248bc" providerId="ADAL" clId="{E49DCC7B-2A5E-214E-AF60-7626F90C6502}" dt="2024-12-30T18:18:11.064" v="1407" actId="478"/>
          <ac:spMkLst>
            <pc:docMk/>
            <pc:sldMk cId="2287700220" sldId="264"/>
            <ac:spMk id="7" creationId="{7F7AAACD-B823-F751-D57C-480CB341E131}"/>
          </ac:spMkLst>
        </pc:spChg>
        <pc:spChg chg="add del mod">
          <ac:chgData name="Tran Quang Huy 20226109" userId="9302620b-0d31-4c19-b1ef-13acbf3248bc" providerId="ADAL" clId="{E49DCC7B-2A5E-214E-AF60-7626F90C6502}" dt="2024-12-30T18:17:58.238" v="1405" actId="478"/>
          <ac:spMkLst>
            <pc:docMk/>
            <pc:sldMk cId="2287700220" sldId="264"/>
            <ac:spMk id="8" creationId="{20F75E18-F06A-5D49-2603-359925758882}"/>
          </ac:spMkLst>
        </pc:spChg>
        <pc:spChg chg="add mod">
          <ac:chgData name="Tran Quang Huy 20226109" userId="9302620b-0d31-4c19-b1ef-13acbf3248bc" providerId="ADAL" clId="{E49DCC7B-2A5E-214E-AF60-7626F90C6502}" dt="2024-12-30T18:18:22.365" v="1412" actId="1076"/>
          <ac:spMkLst>
            <pc:docMk/>
            <pc:sldMk cId="2287700220" sldId="264"/>
            <ac:spMk id="12" creationId="{76083C1B-7D20-72D2-793E-E31B57E55674}"/>
          </ac:spMkLst>
        </pc:spChg>
        <pc:picChg chg="mod">
          <ac:chgData name="Tran Quang Huy 20226109" userId="9302620b-0d31-4c19-b1ef-13acbf3248bc" providerId="ADAL" clId="{E49DCC7B-2A5E-214E-AF60-7626F90C6502}" dt="2024-12-30T18:16:22.563" v="1366" actId="1076"/>
          <ac:picMkLst>
            <pc:docMk/>
            <pc:sldMk cId="2287700220" sldId="264"/>
            <ac:picMk id="4" creationId="{3820BC24-6766-C457-7F51-3C5B0CED7C7C}"/>
          </ac:picMkLst>
        </pc:picChg>
        <pc:picChg chg="del">
          <ac:chgData name="Tran Quang Huy 20226109" userId="9302620b-0d31-4c19-b1ef-13acbf3248bc" providerId="ADAL" clId="{E49DCC7B-2A5E-214E-AF60-7626F90C6502}" dt="2024-12-30T15:36:45.030" v="82" actId="478"/>
          <ac:picMkLst>
            <pc:docMk/>
            <pc:sldMk cId="2287700220" sldId="264"/>
            <ac:picMk id="6" creationId="{AB7513A8-5D54-2967-B90B-5B8DAEE1A000}"/>
          </ac:picMkLst>
        </pc:picChg>
        <pc:picChg chg="mod">
          <ac:chgData name="Tran Quang Huy 20226109" userId="9302620b-0d31-4c19-b1ef-13acbf3248bc" providerId="ADAL" clId="{E49DCC7B-2A5E-214E-AF60-7626F90C6502}" dt="2024-12-30T18:16:21.819" v="1365" actId="1076"/>
          <ac:picMkLst>
            <pc:docMk/>
            <pc:sldMk cId="2287700220" sldId="264"/>
            <ac:picMk id="9" creationId="{48958ED2-B2E7-EB6A-05C9-45709CE499BA}"/>
          </ac:picMkLst>
        </pc:picChg>
        <pc:picChg chg="mod">
          <ac:chgData name="Tran Quang Huy 20226109" userId="9302620b-0d31-4c19-b1ef-13acbf3248bc" providerId="ADAL" clId="{E49DCC7B-2A5E-214E-AF60-7626F90C6502}" dt="2024-12-30T18:18:17.880" v="1411" actId="1076"/>
          <ac:picMkLst>
            <pc:docMk/>
            <pc:sldMk cId="2287700220" sldId="264"/>
            <ac:picMk id="10" creationId="{C9FB8041-C09D-467D-FEE6-92C3B7A6E027}"/>
          </ac:picMkLst>
        </pc:picChg>
        <pc:picChg chg="del">
          <ac:chgData name="Tran Quang Huy 20226109" userId="9302620b-0d31-4c19-b1ef-13acbf3248bc" providerId="ADAL" clId="{E49DCC7B-2A5E-214E-AF60-7626F90C6502}" dt="2024-12-30T15:36:45.030" v="82" actId="478"/>
          <ac:picMkLst>
            <pc:docMk/>
            <pc:sldMk cId="2287700220" sldId="264"/>
            <ac:picMk id="1026" creationId="{F8C947D5-BD22-B13D-6AAF-23A73D7F5AAC}"/>
          </ac:picMkLst>
        </pc:picChg>
        <pc:picChg chg="del">
          <ac:chgData name="Tran Quang Huy 20226109" userId="9302620b-0d31-4c19-b1ef-13acbf3248bc" providerId="ADAL" clId="{E49DCC7B-2A5E-214E-AF60-7626F90C6502}" dt="2024-12-30T15:36:45.030" v="82" actId="478"/>
          <ac:picMkLst>
            <pc:docMk/>
            <pc:sldMk cId="2287700220" sldId="264"/>
            <ac:picMk id="1028" creationId="{572EB58C-E418-36BB-FF74-2B35673DE760}"/>
          </ac:picMkLst>
        </pc:picChg>
      </pc:sldChg>
      <pc:sldChg chg="addSp delSp modSp mod modTransition delAnim">
        <pc:chgData name="Tran Quang Huy 20226109" userId="9302620b-0d31-4c19-b1ef-13acbf3248bc" providerId="ADAL" clId="{E49DCC7B-2A5E-214E-AF60-7626F90C6502}" dt="2024-12-30T23:58:02.507" v="1434"/>
        <pc:sldMkLst>
          <pc:docMk/>
          <pc:sldMk cId="493014389" sldId="269"/>
        </pc:sldMkLst>
        <pc:spChg chg="mod">
          <ac:chgData name="Tran Quang Huy 20226109" userId="9302620b-0d31-4c19-b1ef-13acbf3248bc" providerId="ADAL" clId="{E49DCC7B-2A5E-214E-AF60-7626F90C6502}" dt="2024-12-30T15:36:56.652" v="126" actId="20577"/>
          <ac:spMkLst>
            <pc:docMk/>
            <pc:sldMk cId="493014389" sldId="269"/>
            <ac:spMk id="2" creationId="{441DB1F6-206E-E411-6916-66CAED8A1ABD}"/>
          </ac:spMkLst>
        </pc:spChg>
        <pc:spChg chg="del">
          <ac:chgData name="Tran Quang Huy 20226109" userId="9302620b-0d31-4c19-b1ef-13acbf3248bc" providerId="ADAL" clId="{E49DCC7B-2A5E-214E-AF60-7626F90C6502}" dt="2024-12-30T16:41:08.844" v="236" actId="478"/>
          <ac:spMkLst>
            <pc:docMk/>
            <pc:sldMk cId="493014389" sldId="269"/>
            <ac:spMk id="3" creationId="{9C2E7229-CFEB-04C2-891E-BF4EECF38D9D}"/>
          </ac:spMkLst>
        </pc:spChg>
        <pc:spChg chg="del">
          <ac:chgData name="Tran Quang Huy 20226109" userId="9302620b-0d31-4c19-b1ef-13acbf3248bc" providerId="ADAL" clId="{E49DCC7B-2A5E-214E-AF60-7626F90C6502}" dt="2024-12-30T15:37:18.673" v="127" actId="478"/>
          <ac:spMkLst>
            <pc:docMk/>
            <pc:sldMk cId="493014389" sldId="269"/>
            <ac:spMk id="3" creationId="{C8D19F59-25B9-7232-4AB4-A9C0CB29BF2D}"/>
          </ac:spMkLst>
        </pc:spChg>
        <pc:spChg chg="del">
          <ac:chgData name="Tran Quang Huy 20226109" userId="9302620b-0d31-4c19-b1ef-13acbf3248bc" providerId="ADAL" clId="{E49DCC7B-2A5E-214E-AF60-7626F90C6502}" dt="2024-12-30T15:37:18.673" v="127" actId="478"/>
          <ac:spMkLst>
            <pc:docMk/>
            <pc:sldMk cId="493014389" sldId="269"/>
            <ac:spMk id="4" creationId="{C2D2E0D4-D91D-D78B-D621-C1F480937252}"/>
          </ac:spMkLst>
        </pc:spChg>
        <pc:spChg chg="add">
          <ac:chgData name="Tran Quang Huy 20226109" userId="9302620b-0d31-4c19-b1ef-13acbf3248bc" providerId="ADAL" clId="{E49DCC7B-2A5E-214E-AF60-7626F90C6502}" dt="2024-12-30T18:19:07.580" v="1413" actId="22"/>
          <ac:spMkLst>
            <pc:docMk/>
            <pc:sldMk cId="493014389" sldId="269"/>
            <ac:spMk id="8" creationId="{4524504B-C6F4-9B9F-F52C-37F96AF5593E}"/>
          </ac:spMkLst>
        </pc:spChg>
        <pc:spChg chg="add mod">
          <ac:chgData name="Tran Quang Huy 20226109" userId="9302620b-0d31-4c19-b1ef-13acbf3248bc" providerId="ADAL" clId="{E49DCC7B-2A5E-214E-AF60-7626F90C6502}" dt="2024-12-30T15:37:18.673" v="127" actId="478"/>
          <ac:spMkLst>
            <pc:docMk/>
            <pc:sldMk cId="493014389" sldId="269"/>
            <ac:spMk id="9" creationId="{122D5172-7EB5-611A-6160-DDF72489FF0D}"/>
          </ac:spMkLst>
        </pc:spChg>
        <pc:spChg chg="add mod">
          <ac:chgData name="Tran Quang Huy 20226109" userId="9302620b-0d31-4c19-b1ef-13acbf3248bc" providerId="ADAL" clId="{E49DCC7B-2A5E-214E-AF60-7626F90C6502}" dt="2024-12-30T18:22:13.001" v="1431" actId="1076"/>
          <ac:spMkLst>
            <pc:docMk/>
            <pc:sldMk cId="493014389" sldId="269"/>
            <ac:spMk id="10" creationId="{D934F915-9FC5-F81F-4963-27AAE7740F87}"/>
          </ac:spMkLst>
        </pc:spChg>
        <pc:spChg chg="add mod">
          <ac:chgData name="Tran Quang Huy 20226109" userId="9302620b-0d31-4c19-b1ef-13acbf3248bc" providerId="ADAL" clId="{E49DCC7B-2A5E-214E-AF60-7626F90C6502}" dt="2024-12-30T15:37:18.673" v="127" actId="478"/>
          <ac:spMkLst>
            <pc:docMk/>
            <pc:sldMk cId="493014389" sldId="269"/>
            <ac:spMk id="11" creationId="{72F23163-7522-9AB0-3326-05D7B984392D}"/>
          </ac:spMkLst>
        </pc:spChg>
        <pc:picChg chg="mod">
          <ac:chgData name="Tran Quang Huy 20226109" userId="9302620b-0d31-4c19-b1ef-13acbf3248bc" providerId="ADAL" clId="{E49DCC7B-2A5E-214E-AF60-7626F90C6502}" dt="2024-12-30T18:22:09.600" v="1430" actId="1076"/>
          <ac:picMkLst>
            <pc:docMk/>
            <pc:sldMk cId="493014389" sldId="269"/>
            <ac:picMk id="4" creationId="{9C64DAE6-6D46-16B0-B12B-A454FDECED48}"/>
          </ac:picMkLst>
        </pc:picChg>
      </pc:sldChg>
      <pc:sldChg chg="modSp mod modTransition">
        <pc:chgData name="Tran Quang Huy 20226109" userId="9302620b-0d31-4c19-b1ef-13acbf3248bc" providerId="ADAL" clId="{E49DCC7B-2A5E-214E-AF60-7626F90C6502}" dt="2024-12-30T23:58:02.507" v="1434"/>
        <pc:sldMkLst>
          <pc:docMk/>
          <pc:sldMk cId="1316494778" sldId="270"/>
        </pc:sldMkLst>
        <pc:spChg chg="mod">
          <ac:chgData name="Tran Quang Huy 20226109" userId="9302620b-0d31-4c19-b1ef-13acbf3248bc" providerId="ADAL" clId="{E49DCC7B-2A5E-214E-AF60-7626F90C6502}" dt="2024-12-30T16:40:57.319" v="234" actId="2711"/>
          <ac:spMkLst>
            <pc:docMk/>
            <pc:sldMk cId="1316494778" sldId="270"/>
            <ac:spMk id="5" creationId="{7AC85A53-6535-ED87-439D-EA99D92C8A98}"/>
          </ac:spMkLst>
        </pc:spChg>
      </pc:sldChg>
      <pc:sldChg chg="del">
        <pc:chgData name="Tran Quang Huy 20226109" userId="9302620b-0d31-4c19-b1ef-13acbf3248bc" providerId="ADAL" clId="{E49DCC7B-2A5E-214E-AF60-7626F90C6502}" dt="2024-12-30T15:37:45.055" v="130" actId="2696"/>
        <pc:sldMkLst>
          <pc:docMk/>
          <pc:sldMk cId="3815131028" sldId="270"/>
        </pc:sldMkLst>
      </pc:sldChg>
      <pc:sldChg chg="del">
        <pc:chgData name="Tran Quang Huy 20226109" userId="9302620b-0d31-4c19-b1ef-13acbf3248bc" providerId="ADAL" clId="{E49DCC7B-2A5E-214E-AF60-7626F90C6502}" dt="2024-12-30T15:37:43.774" v="129" actId="2696"/>
        <pc:sldMkLst>
          <pc:docMk/>
          <pc:sldMk cId="2472334553" sldId="271"/>
        </pc:sldMkLst>
      </pc:sldChg>
      <pc:sldChg chg="modSp mod modTransition">
        <pc:chgData name="Tran Quang Huy 20226109" userId="9302620b-0d31-4c19-b1ef-13acbf3248bc" providerId="ADAL" clId="{E49DCC7B-2A5E-214E-AF60-7626F90C6502}" dt="2024-12-30T23:58:02.507" v="1434"/>
        <pc:sldMkLst>
          <pc:docMk/>
          <pc:sldMk cId="3867622469" sldId="271"/>
        </pc:sldMkLst>
        <pc:spChg chg="mod">
          <ac:chgData name="Tran Quang Huy 20226109" userId="9302620b-0d31-4c19-b1ef-13acbf3248bc" providerId="ADAL" clId="{E49DCC7B-2A5E-214E-AF60-7626F90C6502}" dt="2024-12-30T16:40:31.846" v="223" actId="2711"/>
          <ac:spMkLst>
            <pc:docMk/>
            <pc:sldMk cId="3867622469" sldId="271"/>
            <ac:spMk id="2" creationId="{C7A5D019-96A4-4D1E-AFB5-09D65C86E12D}"/>
          </ac:spMkLst>
        </pc:spChg>
        <pc:spChg chg="mod">
          <ac:chgData name="Tran Quang Huy 20226109" userId="9302620b-0d31-4c19-b1ef-13acbf3248bc" providerId="ADAL" clId="{E49DCC7B-2A5E-214E-AF60-7626F90C6502}" dt="2024-12-30T16:40:31.846" v="223" actId="2711"/>
          <ac:spMkLst>
            <pc:docMk/>
            <pc:sldMk cId="3867622469" sldId="271"/>
            <ac:spMk id="6" creationId="{11E4677A-4F02-4478-B9B8-685D0B6264D3}"/>
          </ac:spMkLst>
        </pc:spChg>
        <pc:spChg chg="mod">
          <ac:chgData name="Tran Quang Huy 20226109" userId="9302620b-0d31-4c19-b1ef-13acbf3248bc" providerId="ADAL" clId="{E49DCC7B-2A5E-214E-AF60-7626F90C6502}" dt="2024-12-30T16:40:40.819" v="230" actId="1036"/>
          <ac:spMkLst>
            <pc:docMk/>
            <pc:sldMk cId="3867622469" sldId="271"/>
            <ac:spMk id="7" creationId="{D9382CA6-1DD8-14E5-9918-3060773166F8}"/>
          </ac:spMkLst>
        </pc:spChg>
      </pc:sldChg>
      <pc:sldChg chg="del">
        <pc:chgData name="Tran Quang Huy 20226109" userId="9302620b-0d31-4c19-b1ef-13acbf3248bc" providerId="ADAL" clId="{E49DCC7B-2A5E-214E-AF60-7626F90C6502}" dt="2024-12-30T15:37:41.128" v="128" actId="2696"/>
        <pc:sldMkLst>
          <pc:docMk/>
          <pc:sldMk cId="3286036444" sldId="272"/>
        </pc:sldMkLst>
      </pc:sldChg>
      <pc:sldChg chg="modSp mod modTransition">
        <pc:chgData name="Tran Quang Huy 20226109" userId="9302620b-0d31-4c19-b1ef-13acbf3248bc" providerId="ADAL" clId="{E49DCC7B-2A5E-214E-AF60-7626F90C6502}" dt="2024-12-30T23:58:02.507" v="1434"/>
        <pc:sldMkLst>
          <pc:docMk/>
          <pc:sldMk cId="3561300553" sldId="272"/>
        </pc:sldMkLst>
        <pc:spChg chg="mod">
          <ac:chgData name="Tran Quang Huy 20226109" userId="9302620b-0d31-4c19-b1ef-13acbf3248bc" providerId="ADAL" clId="{E49DCC7B-2A5E-214E-AF60-7626F90C6502}" dt="2024-12-30T16:40:24.916" v="222" actId="2711"/>
          <ac:spMkLst>
            <pc:docMk/>
            <pc:sldMk cId="3561300553" sldId="272"/>
            <ac:spMk id="3" creationId="{E8B8FA99-6B0C-876B-FBB0-7D115D033B68}"/>
          </ac:spMkLst>
        </pc:spChg>
      </pc:sldChg>
      <pc:sldChg chg="modSp mod modTransition">
        <pc:chgData name="Tran Quang Huy 20226109" userId="9302620b-0d31-4c19-b1ef-13acbf3248bc" providerId="ADAL" clId="{E49DCC7B-2A5E-214E-AF60-7626F90C6502}" dt="2024-12-30T23:58:02.507" v="1434"/>
        <pc:sldMkLst>
          <pc:docMk/>
          <pc:sldMk cId="1772240158" sldId="273"/>
        </pc:sldMkLst>
        <pc:spChg chg="mod">
          <ac:chgData name="Tran Quang Huy 20226109" userId="9302620b-0d31-4c19-b1ef-13acbf3248bc" providerId="ADAL" clId="{E49DCC7B-2A5E-214E-AF60-7626F90C6502}" dt="2024-12-30T16:40:53.168" v="233" actId="2711"/>
          <ac:spMkLst>
            <pc:docMk/>
            <pc:sldMk cId="1772240158" sldId="273"/>
            <ac:spMk id="5" creationId="{7AC85A53-6535-ED87-439D-EA99D92C8A98}"/>
          </ac:spMkLst>
        </pc:spChg>
      </pc:sldChg>
      <pc:sldChg chg="addSp delSp modSp del mod">
        <pc:chgData name="Tran Quang Huy 20226109" userId="9302620b-0d31-4c19-b1ef-13acbf3248bc" providerId="ADAL" clId="{E49DCC7B-2A5E-214E-AF60-7626F90C6502}" dt="2024-12-30T17:18:16.941" v="796" actId="2696"/>
        <pc:sldMkLst>
          <pc:docMk/>
          <pc:sldMk cId="2875726927" sldId="274"/>
        </pc:sldMkLst>
        <pc:spChg chg="mod">
          <ac:chgData name="Tran Quang Huy 20226109" userId="9302620b-0d31-4c19-b1ef-13acbf3248bc" providerId="ADAL" clId="{E49DCC7B-2A5E-214E-AF60-7626F90C6502}" dt="2024-12-30T17:16:21.559" v="783"/>
          <ac:spMkLst>
            <pc:docMk/>
            <pc:sldMk cId="2875726927" sldId="274"/>
            <ac:spMk id="2" creationId="{FD2635D1-DFE2-7093-C40B-9BA0B4505EB4}"/>
          </ac:spMkLst>
        </pc:spChg>
        <pc:spChg chg="del">
          <ac:chgData name="Tran Quang Huy 20226109" userId="9302620b-0d31-4c19-b1ef-13acbf3248bc" providerId="ADAL" clId="{E49DCC7B-2A5E-214E-AF60-7626F90C6502}" dt="2024-12-30T17:15:06.665" v="780" actId="478"/>
          <ac:spMkLst>
            <pc:docMk/>
            <pc:sldMk cId="2875726927" sldId="274"/>
            <ac:spMk id="3" creationId="{DC38CFC7-76FF-F39F-33B4-2A2EA25495DB}"/>
          </ac:spMkLst>
        </pc:spChg>
        <pc:picChg chg="add mod">
          <ac:chgData name="Tran Quang Huy 20226109" userId="9302620b-0d31-4c19-b1ef-13acbf3248bc" providerId="ADAL" clId="{E49DCC7B-2A5E-214E-AF60-7626F90C6502}" dt="2024-12-30T17:16:40.461" v="794" actId="1076"/>
          <ac:picMkLst>
            <pc:docMk/>
            <pc:sldMk cId="2875726927" sldId="274"/>
            <ac:picMk id="5" creationId="{28B0D84A-4DAB-E18B-DB92-DBA9CBD0E489}"/>
          </ac:picMkLst>
        </pc:picChg>
        <pc:picChg chg="add mod">
          <ac:chgData name="Tran Quang Huy 20226109" userId="9302620b-0d31-4c19-b1ef-13acbf3248bc" providerId="ADAL" clId="{E49DCC7B-2A5E-214E-AF60-7626F90C6502}" dt="2024-12-30T17:16:41.680" v="795" actId="1076"/>
          <ac:picMkLst>
            <pc:docMk/>
            <pc:sldMk cId="2875726927" sldId="274"/>
            <ac:picMk id="6" creationId="{59D49801-4211-E8F1-20E6-24F6B92325F1}"/>
          </ac:picMkLst>
        </pc:picChg>
      </pc:sldChg>
      <pc:sldChg chg="addSp delSp modSp new mod modTransition setBg">
        <pc:chgData name="Tran Quang Huy 20226109" userId="9302620b-0d31-4c19-b1ef-13acbf3248bc" providerId="ADAL" clId="{E49DCC7B-2A5E-214E-AF60-7626F90C6502}" dt="2024-12-30T23:58:02.507" v="1434"/>
        <pc:sldMkLst>
          <pc:docMk/>
          <pc:sldMk cId="435505228" sldId="275"/>
        </pc:sldMkLst>
        <pc:spChg chg="mod">
          <ac:chgData name="Tran Quang Huy 20226109" userId="9302620b-0d31-4c19-b1ef-13acbf3248bc" providerId="ADAL" clId="{E49DCC7B-2A5E-214E-AF60-7626F90C6502}" dt="2024-12-30T16:35:17.081" v="136" actId="26606"/>
          <ac:spMkLst>
            <pc:docMk/>
            <pc:sldMk cId="435505228" sldId="275"/>
            <ac:spMk id="2" creationId="{C95098C0-44FB-A1B0-F96B-38E2A2F55DF8}"/>
          </ac:spMkLst>
        </pc:spChg>
        <pc:spChg chg="del">
          <ac:chgData name="Tran Quang Huy 20226109" userId="9302620b-0d31-4c19-b1ef-13acbf3248bc" providerId="ADAL" clId="{E49DCC7B-2A5E-214E-AF60-7626F90C6502}" dt="2024-12-30T16:35:12.970" v="132" actId="478"/>
          <ac:spMkLst>
            <pc:docMk/>
            <pc:sldMk cId="435505228" sldId="275"/>
            <ac:spMk id="3" creationId="{541046CA-A859-5287-989F-CEA37C029CD3}"/>
          </ac:spMkLst>
        </pc:spChg>
        <pc:spChg chg="mod ord">
          <ac:chgData name="Tran Quang Huy 20226109" userId="9302620b-0d31-4c19-b1ef-13acbf3248bc" providerId="ADAL" clId="{E49DCC7B-2A5E-214E-AF60-7626F90C6502}" dt="2024-12-30T16:35:17.081" v="136" actId="26606"/>
          <ac:spMkLst>
            <pc:docMk/>
            <pc:sldMk cId="435505228" sldId="275"/>
            <ac:spMk id="4" creationId="{2A94E4E2-859B-2E06-05A8-05FE5DE0141B}"/>
          </ac:spMkLst>
        </pc:spChg>
        <pc:spChg chg="add del">
          <ac:chgData name="Tran Quang Huy 20226109" userId="9302620b-0d31-4c19-b1ef-13acbf3248bc" providerId="ADAL" clId="{E49DCC7B-2A5E-214E-AF60-7626F90C6502}" dt="2024-12-30T16:35:17.081" v="136" actId="26606"/>
          <ac:spMkLst>
            <pc:docMk/>
            <pc:sldMk cId="435505228" sldId="275"/>
            <ac:spMk id="10" creationId="{53F29798-D584-4792-9B62-3F5F5C36D619}"/>
          </ac:spMkLst>
        </pc:spChg>
        <pc:picChg chg="add del mod">
          <ac:chgData name="Tran Quang Huy 20226109" userId="9302620b-0d31-4c19-b1ef-13acbf3248bc" providerId="ADAL" clId="{E49DCC7B-2A5E-214E-AF60-7626F90C6502}" dt="2024-12-30T17:36:40.228" v="984" actId="478"/>
          <ac:picMkLst>
            <pc:docMk/>
            <pc:sldMk cId="435505228" sldId="275"/>
            <ac:picMk id="5" creationId="{6B6B8425-DCDE-63DD-C44A-A189490117E8}"/>
          </ac:picMkLst>
        </pc:picChg>
        <pc:picChg chg="add mod">
          <ac:chgData name="Tran Quang Huy 20226109" userId="9302620b-0d31-4c19-b1ef-13acbf3248bc" providerId="ADAL" clId="{E49DCC7B-2A5E-214E-AF60-7626F90C6502}" dt="2024-12-30T17:37:37.619" v="994" actId="14100"/>
          <ac:picMkLst>
            <pc:docMk/>
            <pc:sldMk cId="435505228" sldId="275"/>
            <ac:picMk id="7" creationId="{B85EBA9C-D622-E3B2-2DFA-5F7694367206}"/>
          </ac:picMkLst>
        </pc:picChg>
      </pc:sldChg>
      <pc:sldChg chg="modSp add mod modTransition">
        <pc:chgData name="Tran Quang Huy 20226109" userId="9302620b-0d31-4c19-b1ef-13acbf3248bc" providerId="ADAL" clId="{E49DCC7B-2A5E-214E-AF60-7626F90C6502}" dt="2024-12-30T23:58:02.507" v="1434"/>
        <pc:sldMkLst>
          <pc:docMk/>
          <pc:sldMk cId="211005194" sldId="276"/>
        </pc:sldMkLst>
        <pc:spChg chg="mod">
          <ac:chgData name="Tran Quang Huy 20226109" userId="9302620b-0d31-4c19-b1ef-13acbf3248bc" providerId="ADAL" clId="{E49DCC7B-2A5E-214E-AF60-7626F90C6502}" dt="2024-12-30T16:39:41.759" v="206" actId="20577"/>
          <ac:spMkLst>
            <pc:docMk/>
            <pc:sldMk cId="211005194" sldId="276"/>
            <ac:spMk id="3" creationId="{5702E00C-3125-4CD1-A5F8-64723BF48E3E}"/>
          </ac:spMkLst>
        </pc:spChg>
        <pc:spChg chg="mod">
          <ac:chgData name="Tran Quang Huy 20226109" userId="9302620b-0d31-4c19-b1ef-13acbf3248bc" providerId="ADAL" clId="{E49DCC7B-2A5E-214E-AF60-7626F90C6502}" dt="2024-12-30T16:39:46.325" v="219" actId="20577"/>
          <ac:spMkLst>
            <pc:docMk/>
            <pc:sldMk cId="211005194" sldId="276"/>
            <ac:spMk id="4" creationId="{72BF49D9-2FCE-4950-8B1C-F580CC18F4C9}"/>
          </ac:spMkLst>
        </pc:spChg>
      </pc:sldChg>
      <pc:sldChg chg="addSp delSp modSp new mod modTransition">
        <pc:chgData name="Tran Quang Huy 20226109" userId="9302620b-0d31-4c19-b1ef-13acbf3248bc" providerId="ADAL" clId="{E49DCC7B-2A5E-214E-AF60-7626F90C6502}" dt="2024-12-30T23:58:02.507" v="1434"/>
        <pc:sldMkLst>
          <pc:docMk/>
          <pc:sldMk cId="2183398332" sldId="277"/>
        </pc:sldMkLst>
        <pc:spChg chg="mod">
          <ac:chgData name="Tran Quang Huy 20226109" userId="9302620b-0d31-4c19-b1ef-13acbf3248bc" providerId="ADAL" clId="{E49DCC7B-2A5E-214E-AF60-7626F90C6502}" dt="2024-12-30T16:51:47.809" v="367" actId="20577"/>
          <ac:spMkLst>
            <pc:docMk/>
            <pc:sldMk cId="2183398332" sldId="277"/>
            <ac:spMk id="2" creationId="{E8368B23-2575-69F1-AAE3-CF1AB43FBAB0}"/>
          </ac:spMkLst>
        </pc:spChg>
        <pc:spChg chg="del">
          <ac:chgData name="Tran Quang Huy 20226109" userId="9302620b-0d31-4c19-b1ef-13acbf3248bc" providerId="ADAL" clId="{E49DCC7B-2A5E-214E-AF60-7626F90C6502}" dt="2024-12-30T16:50:01.155" v="239" actId="478"/>
          <ac:spMkLst>
            <pc:docMk/>
            <pc:sldMk cId="2183398332" sldId="277"/>
            <ac:spMk id="3" creationId="{4A02982A-A272-61F5-E90D-9992BA9C2813}"/>
          </ac:spMkLst>
        </pc:spChg>
        <pc:spChg chg="add del mod">
          <ac:chgData name="Tran Quang Huy 20226109" userId="9302620b-0d31-4c19-b1ef-13acbf3248bc" providerId="ADAL" clId="{E49DCC7B-2A5E-214E-AF60-7626F90C6502}" dt="2024-12-30T16:53:56.160" v="759"/>
          <ac:spMkLst>
            <pc:docMk/>
            <pc:sldMk cId="2183398332" sldId="277"/>
            <ac:spMk id="7" creationId="{34126DC3-DB55-3496-B521-BA8A1CB027C2}"/>
          </ac:spMkLst>
        </pc:spChg>
        <pc:spChg chg="add mod">
          <ac:chgData name="Tran Quang Huy 20226109" userId="9302620b-0d31-4c19-b1ef-13acbf3248bc" providerId="ADAL" clId="{E49DCC7B-2A5E-214E-AF60-7626F90C6502}" dt="2024-12-30T16:53:13.006" v="647" actId="1076"/>
          <ac:spMkLst>
            <pc:docMk/>
            <pc:sldMk cId="2183398332" sldId="277"/>
            <ac:spMk id="8" creationId="{A80DB281-8124-EFE9-0A17-16CD6BA8C741}"/>
          </ac:spMkLst>
        </pc:spChg>
        <pc:spChg chg="add mod">
          <ac:chgData name="Tran Quang Huy 20226109" userId="9302620b-0d31-4c19-b1ef-13acbf3248bc" providerId="ADAL" clId="{E49DCC7B-2A5E-214E-AF60-7626F90C6502}" dt="2024-12-30T16:53:15.353" v="648" actId="1076"/>
          <ac:spMkLst>
            <pc:docMk/>
            <pc:sldMk cId="2183398332" sldId="277"/>
            <ac:spMk id="9" creationId="{1DEEE299-C50B-7F63-2ABD-6865D29397BB}"/>
          </ac:spMkLst>
        </pc:spChg>
        <pc:spChg chg="add mod">
          <ac:chgData name="Tran Quang Huy 20226109" userId="9302620b-0d31-4c19-b1ef-13acbf3248bc" providerId="ADAL" clId="{E49DCC7B-2A5E-214E-AF60-7626F90C6502}" dt="2024-12-30T16:54:17.188" v="779" actId="1076"/>
          <ac:spMkLst>
            <pc:docMk/>
            <pc:sldMk cId="2183398332" sldId="277"/>
            <ac:spMk id="10" creationId="{3E351AC9-005A-7C50-BA1A-45C6FF6F1222}"/>
          </ac:spMkLst>
        </pc:spChg>
        <pc:picChg chg="add del mod">
          <ac:chgData name="Tran Quang Huy 20226109" userId="9302620b-0d31-4c19-b1ef-13acbf3248bc" providerId="ADAL" clId="{E49DCC7B-2A5E-214E-AF60-7626F90C6502}" dt="2024-12-30T16:51:04.330" v="250" actId="478"/>
          <ac:picMkLst>
            <pc:docMk/>
            <pc:sldMk cId="2183398332" sldId="277"/>
            <ac:picMk id="5" creationId="{67B01943-C348-803F-E688-E2BED75159F4}"/>
          </ac:picMkLst>
        </pc:picChg>
        <pc:picChg chg="add del mod">
          <ac:chgData name="Tran Quang Huy 20226109" userId="9302620b-0d31-4c19-b1ef-13acbf3248bc" providerId="ADAL" clId="{E49DCC7B-2A5E-214E-AF60-7626F90C6502}" dt="2024-12-30T16:51:05.134" v="251" actId="478"/>
          <ac:picMkLst>
            <pc:docMk/>
            <pc:sldMk cId="2183398332" sldId="277"/>
            <ac:picMk id="6" creationId="{BF615712-4E16-19B0-C5BC-CB291710B201}"/>
          </ac:picMkLst>
        </pc:picChg>
      </pc:sldChg>
      <pc:sldChg chg="delSp new del mod">
        <pc:chgData name="Tran Quang Huy 20226109" userId="9302620b-0d31-4c19-b1ef-13acbf3248bc" providerId="ADAL" clId="{E49DCC7B-2A5E-214E-AF60-7626F90C6502}" dt="2024-12-30T17:22:53.142" v="983" actId="2696"/>
        <pc:sldMkLst>
          <pc:docMk/>
          <pc:sldMk cId="1412030362" sldId="278"/>
        </pc:sldMkLst>
        <pc:spChg chg="del">
          <ac:chgData name="Tran Quang Huy 20226109" userId="9302620b-0d31-4c19-b1ef-13acbf3248bc" providerId="ADAL" clId="{E49DCC7B-2A5E-214E-AF60-7626F90C6502}" dt="2024-12-30T17:15:24.754" v="782" actId="478"/>
          <ac:spMkLst>
            <pc:docMk/>
            <pc:sldMk cId="1412030362" sldId="278"/>
            <ac:spMk id="4" creationId="{E62FC821-520B-EEF3-0E8F-FE76793FA9E0}"/>
          </ac:spMkLst>
        </pc:spChg>
        <pc:spChg chg="del">
          <ac:chgData name="Tran Quang Huy 20226109" userId="9302620b-0d31-4c19-b1ef-13acbf3248bc" providerId="ADAL" clId="{E49DCC7B-2A5E-214E-AF60-7626F90C6502}" dt="2024-12-30T17:15:24.754" v="782" actId="478"/>
          <ac:spMkLst>
            <pc:docMk/>
            <pc:sldMk cId="1412030362" sldId="278"/>
            <ac:spMk id="5" creationId="{A0ACCEC2-DAEC-59F5-E3E0-3E7BCC147FEB}"/>
          </ac:spMkLst>
        </pc:spChg>
      </pc:sldChg>
      <pc:sldChg chg="addSp delSp modSp new mod modTransition">
        <pc:chgData name="Tran Quang Huy 20226109" userId="9302620b-0d31-4c19-b1ef-13acbf3248bc" providerId="ADAL" clId="{E49DCC7B-2A5E-214E-AF60-7626F90C6502}" dt="2024-12-30T23:58:02.507" v="1434"/>
        <pc:sldMkLst>
          <pc:docMk/>
          <pc:sldMk cId="1743604980" sldId="279"/>
        </pc:sldMkLst>
        <pc:spChg chg="mod">
          <ac:chgData name="Tran Quang Huy 20226109" userId="9302620b-0d31-4c19-b1ef-13acbf3248bc" providerId="ADAL" clId="{E49DCC7B-2A5E-214E-AF60-7626F90C6502}" dt="2024-12-30T17:18:56.246" v="859" actId="20577"/>
          <ac:spMkLst>
            <pc:docMk/>
            <pc:sldMk cId="1743604980" sldId="279"/>
            <ac:spMk id="2" creationId="{14E0ED3B-CD71-3A83-2B73-51412527331C}"/>
          </ac:spMkLst>
        </pc:spChg>
        <pc:spChg chg="del">
          <ac:chgData name="Tran Quang Huy 20226109" userId="9302620b-0d31-4c19-b1ef-13acbf3248bc" providerId="ADAL" clId="{E49DCC7B-2A5E-214E-AF60-7626F90C6502}" dt="2024-12-30T17:18:58.842" v="860" actId="478"/>
          <ac:spMkLst>
            <pc:docMk/>
            <pc:sldMk cId="1743604980" sldId="279"/>
            <ac:spMk id="3" creationId="{F7ED77DA-CBFE-C619-7F8F-EC4D8075D35C}"/>
          </ac:spMkLst>
        </pc:spChg>
        <pc:picChg chg="add mod">
          <ac:chgData name="Tran Quang Huy 20226109" userId="9302620b-0d31-4c19-b1ef-13acbf3248bc" providerId="ADAL" clId="{E49DCC7B-2A5E-214E-AF60-7626F90C6502}" dt="2024-12-30T17:19:10.746" v="866" actId="1076"/>
          <ac:picMkLst>
            <pc:docMk/>
            <pc:sldMk cId="1743604980" sldId="279"/>
            <ac:picMk id="5" creationId="{4CC5DFD9-3321-DF05-F580-C02EA4E03F3D}"/>
          </ac:picMkLst>
        </pc:picChg>
      </pc:sldChg>
      <pc:sldChg chg="addSp delSp modSp new mod modTransition">
        <pc:chgData name="Tran Quang Huy 20226109" userId="9302620b-0d31-4c19-b1ef-13acbf3248bc" providerId="ADAL" clId="{E49DCC7B-2A5E-214E-AF60-7626F90C6502}" dt="2024-12-30T23:58:02.507" v="1434"/>
        <pc:sldMkLst>
          <pc:docMk/>
          <pc:sldMk cId="1174027622" sldId="280"/>
        </pc:sldMkLst>
        <pc:spChg chg="mod">
          <ac:chgData name="Tran Quang Huy 20226109" userId="9302620b-0d31-4c19-b1ef-13acbf3248bc" providerId="ADAL" clId="{E49DCC7B-2A5E-214E-AF60-7626F90C6502}" dt="2024-12-30T17:19:29.840" v="873"/>
          <ac:spMkLst>
            <pc:docMk/>
            <pc:sldMk cId="1174027622" sldId="280"/>
            <ac:spMk id="2" creationId="{A035DDDE-8099-804E-63F8-BAACC12C957F}"/>
          </ac:spMkLst>
        </pc:spChg>
        <pc:spChg chg="del">
          <ac:chgData name="Tran Quang Huy 20226109" userId="9302620b-0d31-4c19-b1ef-13acbf3248bc" providerId="ADAL" clId="{E49DCC7B-2A5E-214E-AF60-7626F90C6502}" dt="2024-12-30T17:19:17.927" v="868" actId="478"/>
          <ac:spMkLst>
            <pc:docMk/>
            <pc:sldMk cId="1174027622" sldId="280"/>
            <ac:spMk id="3" creationId="{46E13994-C4E2-3EC0-3BB9-AB1CF4230DF8}"/>
          </ac:spMkLst>
        </pc:spChg>
        <pc:picChg chg="add mod">
          <ac:chgData name="Tran Quang Huy 20226109" userId="9302620b-0d31-4c19-b1ef-13acbf3248bc" providerId="ADAL" clId="{E49DCC7B-2A5E-214E-AF60-7626F90C6502}" dt="2024-12-30T17:19:22.929" v="872" actId="1076"/>
          <ac:picMkLst>
            <pc:docMk/>
            <pc:sldMk cId="1174027622" sldId="280"/>
            <ac:picMk id="5" creationId="{0E19A077-36E6-19F6-AF60-57217E6D7836}"/>
          </ac:picMkLst>
        </pc:picChg>
      </pc:sldChg>
      <pc:sldChg chg="delSp modSp add mod ord modTransition">
        <pc:chgData name="Tran Quang Huy 20226109" userId="9302620b-0d31-4c19-b1ef-13acbf3248bc" providerId="ADAL" clId="{E49DCC7B-2A5E-214E-AF60-7626F90C6502}" dt="2024-12-30T23:58:02.507" v="1434"/>
        <pc:sldMkLst>
          <pc:docMk/>
          <pc:sldMk cId="1251831903" sldId="281"/>
        </pc:sldMkLst>
        <pc:spChg chg="mod">
          <ac:chgData name="Tran Quang Huy 20226109" userId="9302620b-0d31-4c19-b1ef-13acbf3248bc" providerId="ADAL" clId="{E49DCC7B-2A5E-214E-AF60-7626F90C6502}" dt="2024-12-30T17:19:53.871" v="925" actId="20577"/>
          <ac:spMkLst>
            <pc:docMk/>
            <pc:sldMk cId="1251831903" sldId="281"/>
            <ac:spMk id="2" creationId="{470E614D-E9FD-0A1A-54EF-9BBCCBC47D2A}"/>
          </ac:spMkLst>
        </pc:spChg>
        <pc:picChg chg="mod">
          <ac:chgData name="Tran Quang Huy 20226109" userId="9302620b-0d31-4c19-b1ef-13acbf3248bc" providerId="ADAL" clId="{E49DCC7B-2A5E-214E-AF60-7626F90C6502}" dt="2024-12-30T17:42:00.813" v="999" actId="14100"/>
          <ac:picMkLst>
            <pc:docMk/>
            <pc:sldMk cId="1251831903" sldId="281"/>
            <ac:picMk id="3" creationId="{E2DFE47C-CE5B-4C2A-5FCA-FF01EFE7BD77}"/>
          </ac:picMkLst>
        </pc:picChg>
        <pc:picChg chg="del">
          <ac:chgData name="Tran Quang Huy 20226109" userId="9302620b-0d31-4c19-b1ef-13acbf3248bc" providerId="ADAL" clId="{E49DCC7B-2A5E-214E-AF60-7626F90C6502}" dt="2024-12-30T17:19:54.765" v="926" actId="478"/>
          <ac:picMkLst>
            <pc:docMk/>
            <pc:sldMk cId="1251831903" sldId="281"/>
            <ac:picMk id="5" creationId="{36148B97-D767-9B60-1A7B-087674989795}"/>
          </ac:picMkLst>
        </pc:picChg>
      </pc:sldChg>
      <pc:sldChg chg="addSp delSp modSp new mod modTransition">
        <pc:chgData name="Tran Quang Huy 20226109" userId="9302620b-0d31-4c19-b1ef-13acbf3248bc" providerId="ADAL" clId="{E49DCC7B-2A5E-214E-AF60-7626F90C6502}" dt="2024-12-30T23:58:02.507" v="1434"/>
        <pc:sldMkLst>
          <pc:docMk/>
          <pc:sldMk cId="2974592678" sldId="282"/>
        </pc:sldMkLst>
        <pc:spChg chg="mod">
          <ac:chgData name="Tran Quang Huy 20226109" userId="9302620b-0d31-4c19-b1ef-13acbf3248bc" providerId="ADAL" clId="{E49DCC7B-2A5E-214E-AF60-7626F90C6502}" dt="2024-12-30T17:21:26.186" v="959" actId="20577"/>
          <ac:spMkLst>
            <pc:docMk/>
            <pc:sldMk cId="2974592678" sldId="282"/>
            <ac:spMk id="3" creationId="{483A0078-4B3B-B120-FF0E-DD5870E87D45}"/>
          </ac:spMkLst>
        </pc:spChg>
        <pc:spChg chg="del">
          <ac:chgData name="Tran Quang Huy 20226109" userId="9302620b-0d31-4c19-b1ef-13acbf3248bc" providerId="ADAL" clId="{E49DCC7B-2A5E-214E-AF60-7626F90C6502}" dt="2024-12-30T17:21:28.792" v="960" actId="478"/>
          <ac:spMkLst>
            <pc:docMk/>
            <pc:sldMk cId="2974592678" sldId="282"/>
            <ac:spMk id="4" creationId="{1333462F-941F-0EA3-6572-8D941E0656BC}"/>
          </ac:spMkLst>
        </pc:spChg>
        <pc:spChg chg="del">
          <ac:chgData name="Tran Quang Huy 20226109" userId="9302620b-0d31-4c19-b1ef-13acbf3248bc" providerId="ADAL" clId="{E49DCC7B-2A5E-214E-AF60-7626F90C6502}" dt="2024-12-30T17:21:28.792" v="960" actId="478"/>
          <ac:spMkLst>
            <pc:docMk/>
            <pc:sldMk cId="2974592678" sldId="282"/>
            <ac:spMk id="5" creationId="{13F39DB3-C255-2835-28D4-20C668BD8B69}"/>
          </ac:spMkLst>
        </pc:spChg>
        <pc:graphicFrameChg chg="add mod modGraphic">
          <ac:chgData name="Tran Quang Huy 20226109" userId="9302620b-0d31-4c19-b1ef-13acbf3248bc" providerId="ADAL" clId="{E49DCC7B-2A5E-214E-AF60-7626F90C6502}" dt="2024-12-30T17:22:43.340" v="982" actId="14734"/>
          <ac:graphicFrameMkLst>
            <pc:docMk/>
            <pc:sldMk cId="2974592678" sldId="282"/>
            <ac:graphicFrameMk id="6" creationId="{CFA0E653-2F43-8781-9613-164980BEDD71}"/>
          </ac:graphicFrameMkLst>
        </pc:graphicFrameChg>
      </pc:sldChg>
      <pc:sldChg chg="modSp modTransition">
        <pc:chgData name="Tran Quang Huy 20226109" userId="9302620b-0d31-4c19-b1ef-13acbf3248bc" providerId="ADAL" clId="{E49DCC7B-2A5E-214E-AF60-7626F90C6502}" dt="2024-12-30T23:58:02.507" v="1434"/>
        <pc:sldMkLst>
          <pc:docMk/>
          <pc:sldMk cId="4234089022" sldId="283"/>
        </pc:sldMkLst>
        <pc:spChg chg="mod">
          <ac:chgData name="Tran Quang Huy 20226109" userId="9302620b-0d31-4c19-b1ef-13acbf3248bc" providerId="ADAL" clId="{E49DCC7B-2A5E-214E-AF60-7626F90C6502}" dt="2024-12-30T17:37:07.729" v="985" actId="931"/>
          <ac:spMkLst>
            <pc:docMk/>
            <pc:sldMk cId="4234089022" sldId="283"/>
            <ac:spMk id="5" creationId="{7AC85A53-6535-ED87-439D-EA99D92C8A98}"/>
          </ac:spMkLst>
        </pc:spChg>
      </pc:sldChg>
      <pc:sldChg chg="add modTransition">
        <pc:chgData name="Tran Quang Huy 20226109" userId="9302620b-0d31-4c19-b1ef-13acbf3248bc" providerId="ADAL" clId="{E49DCC7B-2A5E-214E-AF60-7626F90C6502}" dt="2024-12-30T23:58:02.507" v="1434"/>
        <pc:sldMkLst>
          <pc:docMk/>
          <pc:sldMk cId="534196918" sldId="284"/>
        </pc:sldMkLst>
      </pc:sldChg>
      <pc:sldChg chg="modTransition">
        <pc:chgData name="Tran Quang Huy 20226109" userId="9302620b-0d31-4c19-b1ef-13acbf3248bc" providerId="ADAL" clId="{E49DCC7B-2A5E-214E-AF60-7626F90C6502}" dt="2024-12-30T23:58:02.507" v="1434"/>
        <pc:sldMkLst>
          <pc:docMk/>
          <pc:sldMk cId="4237199041" sldId="285"/>
        </pc:sldMkLst>
      </pc:sldChg>
      <pc:sldChg chg="modTransition">
        <pc:chgData name="Tran Quang Huy 20226109" userId="9302620b-0d31-4c19-b1ef-13acbf3248bc" providerId="ADAL" clId="{E49DCC7B-2A5E-214E-AF60-7626F90C6502}" dt="2024-12-30T23:58:02.507" v="1434"/>
        <pc:sldMkLst>
          <pc:docMk/>
          <pc:sldMk cId="2373096780" sldId="286"/>
        </pc:sldMkLst>
      </pc:sldChg>
      <pc:sldChg chg="delSp modSp new del mod">
        <pc:chgData name="Tran Quang Huy 20226109" userId="9302620b-0d31-4c19-b1ef-13acbf3248bc" providerId="ADAL" clId="{E49DCC7B-2A5E-214E-AF60-7626F90C6502}" dt="2024-12-30T17:59:39.279" v="1023" actId="2696"/>
        <pc:sldMkLst>
          <pc:docMk/>
          <pc:sldMk cId="1451784760" sldId="287"/>
        </pc:sldMkLst>
        <pc:spChg chg="mod">
          <ac:chgData name="Tran Quang Huy 20226109" userId="9302620b-0d31-4c19-b1ef-13acbf3248bc" providerId="ADAL" clId="{E49DCC7B-2A5E-214E-AF60-7626F90C6502}" dt="2024-12-30T17:58:09.069" v="1020" actId="20577"/>
          <ac:spMkLst>
            <pc:docMk/>
            <pc:sldMk cId="1451784760" sldId="287"/>
            <ac:spMk id="2" creationId="{921E159B-61AD-F1E3-5FD3-4FAD913A3D35}"/>
          </ac:spMkLst>
        </pc:spChg>
        <pc:spChg chg="del">
          <ac:chgData name="Tran Quang Huy 20226109" userId="9302620b-0d31-4c19-b1ef-13acbf3248bc" providerId="ADAL" clId="{E49DCC7B-2A5E-214E-AF60-7626F90C6502}" dt="2024-12-30T17:58:11.173" v="1021" actId="478"/>
          <ac:spMkLst>
            <pc:docMk/>
            <pc:sldMk cId="1451784760" sldId="287"/>
            <ac:spMk id="3" creationId="{9B060460-CEBA-0241-6F3F-43B0F2E61226}"/>
          </ac:spMkLst>
        </pc:spChg>
      </pc:sldChg>
      <pc:sldChg chg="addSp delSp modSp add mod modTransition">
        <pc:chgData name="Tran Quang Huy 20226109" userId="9302620b-0d31-4c19-b1ef-13acbf3248bc" providerId="ADAL" clId="{E49DCC7B-2A5E-214E-AF60-7626F90C6502}" dt="2024-12-30T23:58:02.507" v="1434"/>
        <pc:sldMkLst>
          <pc:docMk/>
          <pc:sldMk cId="1022063949" sldId="288"/>
        </pc:sldMkLst>
        <pc:spChg chg="mod">
          <ac:chgData name="Tran Quang Huy 20226109" userId="9302620b-0d31-4c19-b1ef-13acbf3248bc" providerId="ADAL" clId="{E49DCC7B-2A5E-214E-AF60-7626F90C6502}" dt="2024-12-30T17:59:47.009" v="1044" actId="20577"/>
          <ac:spMkLst>
            <pc:docMk/>
            <pc:sldMk cId="1022063949" sldId="288"/>
            <ac:spMk id="3" creationId="{3AC095EF-287F-42BE-F652-F97470EBFB98}"/>
          </ac:spMkLst>
        </pc:spChg>
        <pc:spChg chg="add mod">
          <ac:chgData name="Tran Quang Huy 20226109" userId="9302620b-0d31-4c19-b1ef-13acbf3248bc" providerId="ADAL" clId="{E49DCC7B-2A5E-214E-AF60-7626F90C6502}" dt="2024-12-30T18:00:40.772" v="1112" actId="20577"/>
          <ac:spMkLst>
            <pc:docMk/>
            <pc:sldMk cId="1022063949" sldId="288"/>
            <ac:spMk id="4" creationId="{5624B8B0-1ACD-1BAC-35C9-02F38CE60B42}"/>
          </ac:spMkLst>
        </pc:spChg>
        <pc:spChg chg="add mod">
          <ac:chgData name="Tran Quang Huy 20226109" userId="9302620b-0d31-4c19-b1ef-13acbf3248bc" providerId="ADAL" clId="{E49DCC7B-2A5E-214E-AF60-7626F90C6502}" dt="2024-12-30T18:02:58.419" v="1165" actId="113"/>
          <ac:spMkLst>
            <pc:docMk/>
            <pc:sldMk cId="1022063949" sldId="288"/>
            <ac:spMk id="5" creationId="{853F6B60-6DCD-21D8-D010-B7D9824956D6}"/>
          </ac:spMkLst>
        </pc:spChg>
        <pc:graphicFrameChg chg="del">
          <ac:chgData name="Tran Quang Huy 20226109" userId="9302620b-0d31-4c19-b1ef-13acbf3248bc" providerId="ADAL" clId="{E49DCC7B-2A5E-214E-AF60-7626F90C6502}" dt="2024-12-30T18:00:04.800" v="1045" actId="478"/>
          <ac:graphicFrameMkLst>
            <pc:docMk/>
            <pc:sldMk cId="1022063949" sldId="288"/>
            <ac:graphicFrameMk id="6" creationId="{22AB15A4-DB1C-1F16-DB48-50E8E84A8E0B}"/>
          </ac:graphicFrameMkLst>
        </pc:graphicFrameChg>
        <pc:picChg chg="add mod">
          <ac:chgData name="Tran Quang Huy 20226109" userId="9302620b-0d31-4c19-b1ef-13acbf3248bc" providerId="ADAL" clId="{E49DCC7B-2A5E-214E-AF60-7626F90C6502}" dt="2024-12-30T18:02:42.053" v="1159" actId="1076"/>
          <ac:picMkLst>
            <pc:docMk/>
            <pc:sldMk cId="1022063949" sldId="288"/>
            <ac:picMk id="7" creationId="{DD5D712E-FA2A-D13E-3668-02206E53DFDA}"/>
          </ac:picMkLst>
        </pc:picChg>
      </pc:sldChg>
      <pc:sldChg chg="addSp delSp modSp add mod modTransition">
        <pc:chgData name="Tran Quang Huy 20226109" userId="9302620b-0d31-4c19-b1ef-13acbf3248bc" providerId="ADAL" clId="{E49DCC7B-2A5E-214E-AF60-7626F90C6502}" dt="2024-12-30T23:58:02.507" v="1434"/>
        <pc:sldMkLst>
          <pc:docMk/>
          <pc:sldMk cId="134560406" sldId="289"/>
        </pc:sldMkLst>
        <pc:spChg chg="mod">
          <ac:chgData name="Tran Quang Huy 20226109" userId="9302620b-0d31-4c19-b1ef-13acbf3248bc" providerId="ADAL" clId="{E49DCC7B-2A5E-214E-AF60-7626F90C6502}" dt="2024-12-30T18:03:28.432" v="1202" actId="20577"/>
          <ac:spMkLst>
            <pc:docMk/>
            <pc:sldMk cId="134560406" sldId="289"/>
            <ac:spMk id="4" creationId="{5C5E115F-08E5-B428-81A5-25696E5C7996}"/>
          </ac:spMkLst>
        </pc:spChg>
        <pc:spChg chg="mod">
          <ac:chgData name="Tran Quang Huy 20226109" userId="9302620b-0d31-4c19-b1ef-13acbf3248bc" providerId="ADAL" clId="{E49DCC7B-2A5E-214E-AF60-7626F90C6502}" dt="2024-12-30T18:08:11.707" v="1281" actId="1076"/>
          <ac:spMkLst>
            <pc:docMk/>
            <pc:sldMk cId="134560406" sldId="289"/>
            <ac:spMk id="5" creationId="{F8A021E3-B625-300A-4722-9A017250521B}"/>
          </ac:spMkLst>
        </pc:spChg>
        <pc:spChg chg="add del mod">
          <ac:chgData name="Tran Quang Huy 20226109" userId="9302620b-0d31-4c19-b1ef-13acbf3248bc" providerId="ADAL" clId="{E49DCC7B-2A5E-214E-AF60-7626F90C6502}" dt="2024-12-30T18:05:52.671" v="1261" actId="22"/>
          <ac:spMkLst>
            <pc:docMk/>
            <pc:sldMk cId="134560406" sldId="289"/>
            <ac:spMk id="8" creationId="{9334272F-FD02-D820-3DA7-6DB4952724C9}"/>
          </ac:spMkLst>
        </pc:spChg>
        <pc:graphicFrameChg chg="add del mod modGraphic">
          <ac:chgData name="Tran Quang Huy 20226109" userId="9302620b-0d31-4c19-b1ef-13acbf3248bc" providerId="ADAL" clId="{E49DCC7B-2A5E-214E-AF60-7626F90C6502}" dt="2024-12-30T18:06:34.387" v="1276" actId="478"/>
          <ac:graphicFrameMkLst>
            <pc:docMk/>
            <pc:sldMk cId="134560406" sldId="289"/>
            <ac:graphicFrameMk id="10" creationId="{649A05EB-8918-C2CC-B3AB-3FA2FC632BE0}"/>
          </ac:graphicFrameMkLst>
        </pc:graphicFrameChg>
        <pc:picChg chg="del">
          <ac:chgData name="Tran Quang Huy 20226109" userId="9302620b-0d31-4c19-b1ef-13acbf3248bc" providerId="ADAL" clId="{E49DCC7B-2A5E-214E-AF60-7626F90C6502}" dt="2024-12-30T18:05:32.207" v="1247" actId="478"/>
          <ac:picMkLst>
            <pc:docMk/>
            <pc:sldMk cId="134560406" sldId="289"/>
            <ac:picMk id="7" creationId="{BE7351E9-8788-77D0-F7FA-3F359A0E1BF5}"/>
          </ac:picMkLst>
        </pc:picChg>
        <pc:picChg chg="add mod">
          <ac:chgData name="Tran Quang Huy 20226109" userId="9302620b-0d31-4c19-b1ef-13acbf3248bc" providerId="ADAL" clId="{E49DCC7B-2A5E-214E-AF60-7626F90C6502}" dt="2024-12-30T18:08:27.038" v="1289" actId="1035"/>
          <ac:picMkLst>
            <pc:docMk/>
            <pc:sldMk cId="134560406" sldId="289"/>
            <ac:picMk id="9" creationId="{38530001-B0DF-C25F-3252-5BDC53CEA485}"/>
          </ac:picMkLst>
        </pc:picChg>
        <pc:picChg chg="add mod">
          <ac:chgData name="Tran Quang Huy 20226109" userId="9302620b-0d31-4c19-b1ef-13acbf3248bc" providerId="ADAL" clId="{E49DCC7B-2A5E-214E-AF60-7626F90C6502}" dt="2024-12-30T18:08:37.879" v="1292" actId="1076"/>
          <ac:picMkLst>
            <pc:docMk/>
            <pc:sldMk cId="134560406" sldId="289"/>
            <ac:picMk id="11" creationId="{ACF6ED7F-B4C3-67EB-5365-B925298E5112}"/>
          </ac:picMkLst>
        </pc:picChg>
      </pc:sldChg>
      <pc:sldChg chg="modSp add del mod">
        <pc:chgData name="Tran Quang Huy 20226109" userId="9302620b-0d31-4c19-b1ef-13acbf3248bc" providerId="ADAL" clId="{E49DCC7B-2A5E-214E-AF60-7626F90C6502}" dt="2024-12-30T18:08:49.644" v="1296" actId="2696"/>
        <pc:sldMkLst>
          <pc:docMk/>
          <pc:sldMk cId="1569569901" sldId="290"/>
        </pc:sldMkLst>
        <pc:spChg chg="mod">
          <ac:chgData name="Tran Quang Huy 20226109" userId="9302620b-0d31-4c19-b1ef-13acbf3248bc" providerId="ADAL" clId="{E49DCC7B-2A5E-214E-AF60-7626F90C6502}" dt="2024-12-30T18:08:48.073" v="1295" actId="1076"/>
          <ac:spMkLst>
            <pc:docMk/>
            <pc:sldMk cId="1569569901" sldId="290"/>
            <ac:spMk id="5" creationId="{B698892A-46CC-CC2D-75C1-D192465D4F47}"/>
          </ac:spMkLst>
        </pc:spChg>
      </pc:sldChg>
      <pc:sldChg chg="addSp delSp modSp add mod ord modTransition">
        <pc:chgData name="Tran Quang Huy 20226109" userId="9302620b-0d31-4c19-b1ef-13acbf3248bc" providerId="ADAL" clId="{E49DCC7B-2A5E-214E-AF60-7626F90C6502}" dt="2024-12-30T23:58:02.507" v="1434"/>
        <pc:sldMkLst>
          <pc:docMk/>
          <pc:sldMk cId="2840027669" sldId="290"/>
        </pc:sldMkLst>
        <pc:spChg chg="mod">
          <ac:chgData name="Tran Quang Huy 20226109" userId="9302620b-0d31-4c19-b1ef-13acbf3248bc" providerId="ADAL" clId="{E49DCC7B-2A5E-214E-AF60-7626F90C6502}" dt="2024-12-30T18:09:05.581" v="1343" actId="20577"/>
          <ac:spMkLst>
            <pc:docMk/>
            <pc:sldMk cId="2840027669" sldId="290"/>
            <ac:spMk id="4" creationId="{678B2ADB-8C1B-3DF3-5652-0DDE7B985D81}"/>
          </ac:spMkLst>
        </pc:spChg>
        <pc:spChg chg="add del mod">
          <ac:chgData name="Tran Quang Huy 20226109" userId="9302620b-0d31-4c19-b1ef-13acbf3248bc" providerId="ADAL" clId="{E49DCC7B-2A5E-214E-AF60-7626F90C6502}" dt="2024-12-30T18:10:20.079" v="1359" actId="478"/>
          <ac:spMkLst>
            <pc:docMk/>
            <pc:sldMk cId="2840027669" sldId="290"/>
            <ac:spMk id="5" creationId="{736C9D46-8090-2D95-B2B7-AA273D91D5A9}"/>
          </ac:spMkLst>
        </pc:spChg>
        <pc:picChg chg="add mod">
          <ac:chgData name="Tran Quang Huy 20226109" userId="9302620b-0d31-4c19-b1ef-13acbf3248bc" providerId="ADAL" clId="{E49DCC7B-2A5E-214E-AF60-7626F90C6502}" dt="2024-12-30T18:10:26.739" v="1364" actId="1076"/>
          <ac:picMkLst>
            <pc:docMk/>
            <pc:sldMk cId="2840027669" sldId="290"/>
            <ac:picMk id="6" creationId="{DF5E63F3-7606-4D88-F8F6-BFCF9771592F}"/>
          </ac:picMkLst>
        </pc:picChg>
        <pc:picChg chg="del">
          <ac:chgData name="Tran Quang Huy 20226109" userId="9302620b-0d31-4c19-b1ef-13acbf3248bc" providerId="ADAL" clId="{E49DCC7B-2A5E-214E-AF60-7626F90C6502}" dt="2024-12-30T18:10:20.630" v="1360" actId="478"/>
          <ac:picMkLst>
            <pc:docMk/>
            <pc:sldMk cId="2840027669" sldId="290"/>
            <ac:picMk id="7" creationId="{2E3553B2-57C4-3A07-5E8A-EBD0DD5C8C5D}"/>
          </ac:picMkLst>
        </pc:picChg>
      </pc:sldChg>
    </pc:docChg>
  </pc:docChgLst>
  <pc:docChgLst>
    <pc:chgData name="Nguyen Luong Hoang Tung 20226129" userId="S::tung.nlh226129@sis.hust.edu.vn::7eff6aec-382c-4781-9deb-d27e2b17b016" providerId="AD" clId="Web-{402C35D0-B97E-284B-25CE-740887927DE0}"/>
    <pc:docChg chg="addSld modSld">
      <pc:chgData name="Nguyen Luong Hoang Tung 20226129" userId="S::tung.nlh226129@sis.hust.edu.vn::7eff6aec-382c-4781-9deb-d27e2b17b016" providerId="AD" clId="Web-{402C35D0-B97E-284B-25CE-740887927DE0}" dt="2024-12-30T16:14:34.265" v="95"/>
      <pc:docMkLst>
        <pc:docMk/>
      </pc:docMkLst>
      <pc:sldChg chg="addSp delSp modSp">
        <pc:chgData name="Nguyen Luong Hoang Tung 20226129" userId="S::tung.nlh226129@sis.hust.edu.vn::7eff6aec-382c-4781-9deb-d27e2b17b016" providerId="AD" clId="Web-{402C35D0-B97E-284B-25CE-740887927DE0}" dt="2024-12-30T16:13:34.654" v="77" actId="20577"/>
        <pc:sldMkLst>
          <pc:docMk/>
          <pc:sldMk cId="3505952789" sldId="258"/>
        </pc:sldMkLst>
        <pc:spChg chg="add mod">
          <ac:chgData name="Nguyen Luong Hoang Tung 20226129" userId="S::tung.nlh226129@sis.hust.edu.vn::7eff6aec-382c-4781-9deb-d27e2b17b016" providerId="AD" clId="Web-{402C35D0-B97E-284B-25CE-740887927DE0}" dt="2024-12-30T16:13:34.654" v="77" actId="20577"/>
          <ac:spMkLst>
            <pc:docMk/>
            <pc:sldMk cId="3505952789" sldId="258"/>
            <ac:spMk id="5" creationId="{7AC85A53-6535-ED87-439D-EA99D92C8A98}"/>
          </ac:spMkLst>
        </pc:spChg>
        <pc:picChg chg="del">
          <ac:chgData name="Nguyen Luong Hoang Tung 20226129" userId="S::tung.nlh226129@sis.hust.edu.vn::7eff6aec-382c-4781-9deb-d27e2b17b016" providerId="AD" clId="Web-{402C35D0-B97E-284B-25CE-740887927DE0}" dt="2024-12-30T15:58:48.684" v="23"/>
          <ac:picMkLst>
            <pc:docMk/>
            <pc:sldMk cId="3505952789" sldId="258"/>
            <ac:picMk id="3" creationId="{770B2EBC-8F26-72E8-F3FA-0E9C079106AA}"/>
          </ac:picMkLst>
        </pc:picChg>
        <pc:picChg chg="add mod">
          <ac:chgData name="Nguyen Luong Hoang Tung 20226129" userId="S::tung.nlh226129@sis.hust.edu.vn::7eff6aec-382c-4781-9deb-d27e2b17b016" providerId="AD" clId="Web-{402C35D0-B97E-284B-25CE-740887927DE0}" dt="2024-12-30T16:04:10.665" v="38" actId="1076"/>
          <ac:picMkLst>
            <pc:docMk/>
            <pc:sldMk cId="3505952789" sldId="258"/>
            <ac:picMk id="4" creationId="{B4E74A92-1E16-881B-A808-51C74D326B95}"/>
          </ac:picMkLst>
        </pc:picChg>
      </pc:sldChg>
      <pc:sldChg chg="addSp delSp modSp">
        <pc:chgData name="Nguyen Luong Hoang Tung 20226129" userId="S::tung.nlh226129@sis.hust.edu.vn::7eff6aec-382c-4781-9deb-d27e2b17b016" providerId="AD" clId="Web-{402C35D0-B97E-284B-25CE-740887927DE0}" dt="2024-12-30T15:55:08.520" v="22" actId="1076"/>
        <pc:sldMkLst>
          <pc:docMk/>
          <pc:sldMk cId="2287700220" sldId="264"/>
        </pc:sldMkLst>
        <pc:spChg chg="mod">
          <ac:chgData name="Nguyen Luong Hoang Tung 20226129" userId="S::tung.nlh226129@sis.hust.edu.vn::7eff6aec-382c-4781-9deb-d27e2b17b016" providerId="AD" clId="Web-{402C35D0-B97E-284B-25CE-740887927DE0}" dt="2024-12-30T15:48:04.285" v="5" actId="1076"/>
          <ac:spMkLst>
            <pc:docMk/>
            <pc:sldMk cId="2287700220" sldId="264"/>
            <ac:spMk id="7" creationId="{7F7AAACD-B823-F751-D57C-480CB341E131}"/>
          </ac:spMkLst>
        </pc:spChg>
        <pc:spChg chg="mod">
          <ac:chgData name="Nguyen Luong Hoang Tung 20226129" userId="S::tung.nlh226129@sis.hust.edu.vn::7eff6aec-382c-4781-9deb-d27e2b17b016" providerId="AD" clId="Web-{402C35D0-B97E-284B-25CE-740887927DE0}" dt="2024-12-30T15:47:52.988" v="4" actId="1076"/>
          <ac:spMkLst>
            <pc:docMk/>
            <pc:sldMk cId="2287700220" sldId="264"/>
            <ac:spMk id="8" creationId="{20F75E18-F06A-5D49-2603-359925758882}"/>
          </ac:spMkLst>
        </pc:spChg>
        <pc:picChg chg="add del mod">
          <ac:chgData name="Nguyen Luong Hoang Tung 20226129" userId="S::tung.nlh226129@sis.hust.edu.vn::7eff6aec-382c-4781-9deb-d27e2b17b016" providerId="AD" clId="Web-{402C35D0-B97E-284B-25CE-740887927DE0}" dt="2024-12-30T15:51:27.230" v="7"/>
          <ac:picMkLst>
            <pc:docMk/>
            <pc:sldMk cId="2287700220" sldId="264"/>
            <ac:picMk id="3" creationId="{75A7DB3D-3E59-BA4E-7019-3A65AD3F2F1B}"/>
          </ac:picMkLst>
        </pc:picChg>
        <pc:picChg chg="add mod">
          <ac:chgData name="Nguyen Luong Hoang Tung 20226129" userId="S::tung.nlh226129@sis.hust.edu.vn::7eff6aec-382c-4781-9deb-d27e2b17b016" providerId="AD" clId="Web-{402C35D0-B97E-284B-25CE-740887927DE0}" dt="2024-12-30T15:53:29.954" v="19" actId="1076"/>
          <ac:picMkLst>
            <pc:docMk/>
            <pc:sldMk cId="2287700220" sldId="264"/>
            <ac:picMk id="4" creationId="{3820BC24-6766-C457-7F51-3C5B0CED7C7C}"/>
          </ac:picMkLst>
        </pc:picChg>
        <pc:picChg chg="add del mod">
          <ac:chgData name="Nguyen Luong Hoang Tung 20226129" userId="S::tung.nlh226129@sis.hust.edu.vn::7eff6aec-382c-4781-9deb-d27e2b17b016" providerId="AD" clId="Web-{402C35D0-B97E-284B-25CE-740887927DE0}" dt="2024-12-30T15:52:58.312" v="13"/>
          <ac:picMkLst>
            <pc:docMk/>
            <pc:sldMk cId="2287700220" sldId="264"/>
            <ac:picMk id="6" creationId="{BF76C640-B072-0B17-D7A1-07CA62254C3D}"/>
          </ac:picMkLst>
        </pc:picChg>
        <pc:picChg chg="add mod">
          <ac:chgData name="Nguyen Luong Hoang Tung 20226129" userId="S::tung.nlh226129@sis.hust.edu.vn::7eff6aec-382c-4781-9deb-d27e2b17b016" providerId="AD" clId="Web-{402C35D0-B97E-284B-25CE-740887927DE0}" dt="2024-12-30T15:53:27.969" v="18" actId="1076"/>
          <ac:picMkLst>
            <pc:docMk/>
            <pc:sldMk cId="2287700220" sldId="264"/>
            <ac:picMk id="9" creationId="{48958ED2-B2E7-EB6A-05C9-45709CE499BA}"/>
          </ac:picMkLst>
        </pc:picChg>
        <pc:picChg chg="add mod">
          <ac:chgData name="Nguyen Luong Hoang Tung 20226129" userId="S::tung.nlh226129@sis.hust.edu.vn::7eff6aec-382c-4781-9deb-d27e2b17b016" providerId="AD" clId="Web-{402C35D0-B97E-284B-25CE-740887927DE0}" dt="2024-12-30T15:55:08.520" v="22" actId="1076"/>
          <ac:picMkLst>
            <pc:docMk/>
            <pc:sldMk cId="2287700220" sldId="264"/>
            <ac:picMk id="10" creationId="{C9FB8041-C09D-467D-FEE6-92C3B7A6E027}"/>
          </ac:picMkLst>
        </pc:picChg>
      </pc:sldChg>
      <pc:sldChg chg="addSp delSp modSp add replId">
        <pc:chgData name="Nguyen Luong Hoang Tung 20226129" userId="S::tung.nlh226129@sis.hust.edu.vn::7eff6aec-382c-4781-9deb-d27e2b17b016" providerId="AD" clId="Web-{402C35D0-B97E-284B-25CE-740887927DE0}" dt="2024-12-30T16:14:28.515" v="94" actId="1076"/>
        <pc:sldMkLst>
          <pc:docMk/>
          <pc:sldMk cId="1316494778" sldId="270"/>
        </pc:sldMkLst>
        <pc:spChg chg="mod">
          <ac:chgData name="Nguyen Luong Hoang Tung 20226129" userId="S::tung.nlh226129@sis.hust.edu.vn::7eff6aec-382c-4781-9deb-d27e2b17b016" providerId="AD" clId="Web-{402C35D0-B97E-284B-25CE-740887927DE0}" dt="2024-12-30T16:13:59.717" v="89" actId="20577"/>
          <ac:spMkLst>
            <pc:docMk/>
            <pc:sldMk cId="1316494778" sldId="270"/>
            <ac:spMk id="5" creationId="{7AC85A53-6535-ED87-439D-EA99D92C8A98}"/>
          </ac:spMkLst>
        </pc:spChg>
        <pc:picChg chg="add mod">
          <ac:chgData name="Nguyen Luong Hoang Tung 20226129" userId="S::tung.nlh226129@sis.hust.edu.vn::7eff6aec-382c-4781-9deb-d27e2b17b016" providerId="AD" clId="Web-{402C35D0-B97E-284B-25CE-740887927DE0}" dt="2024-12-30T16:14:28.515" v="94" actId="1076"/>
          <ac:picMkLst>
            <pc:docMk/>
            <pc:sldMk cId="1316494778" sldId="270"/>
            <ac:picMk id="3" creationId="{9E35E51E-0D85-580C-EC5C-4DDAC879E8B4}"/>
          </ac:picMkLst>
        </pc:picChg>
        <pc:picChg chg="del mod">
          <ac:chgData name="Nguyen Luong Hoang Tung 20226129" userId="S::tung.nlh226129@sis.hust.edu.vn::7eff6aec-382c-4781-9deb-d27e2b17b016" providerId="AD" clId="Web-{402C35D0-B97E-284B-25CE-740887927DE0}" dt="2024-12-30T16:14:19.733" v="91"/>
          <ac:picMkLst>
            <pc:docMk/>
            <pc:sldMk cId="1316494778" sldId="270"/>
            <ac:picMk id="4" creationId="{B4E74A92-1E16-881B-A808-51C74D326B95}"/>
          </ac:picMkLst>
        </pc:picChg>
      </pc:sldChg>
      <pc:sldChg chg="addSp delSp modSp add replId">
        <pc:chgData name="Nguyen Luong Hoang Tung 20226129" userId="S::tung.nlh226129@sis.hust.edu.vn::7eff6aec-382c-4781-9deb-d27e2b17b016" providerId="AD" clId="Web-{402C35D0-B97E-284B-25CE-740887927DE0}" dt="2024-12-30T16:12:36.480" v="75" actId="20577"/>
        <pc:sldMkLst>
          <pc:docMk/>
          <pc:sldMk cId="3867622469" sldId="271"/>
        </pc:sldMkLst>
        <pc:spChg chg="del mod">
          <ac:chgData name="Nguyen Luong Hoang Tung 20226129" userId="S::tung.nlh226129@sis.hust.edu.vn::7eff6aec-382c-4781-9deb-d27e2b17b016" providerId="AD" clId="Web-{402C35D0-B97E-284B-25CE-740887927DE0}" dt="2024-12-30T16:12:01.447" v="63"/>
          <ac:spMkLst>
            <pc:docMk/>
            <pc:sldMk cId="3867622469" sldId="271"/>
            <ac:spMk id="5" creationId="{7AC85A53-6535-ED87-439D-EA99D92C8A98}"/>
          </ac:spMkLst>
        </pc:spChg>
        <pc:spChg chg="add mod">
          <ac:chgData name="Nguyen Luong Hoang Tung 20226129" userId="S::tung.nlh226129@sis.hust.edu.vn::7eff6aec-382c-4781-9deb-d27e2b17b016" providerId="AD" clId="Web-{402C35D0-B97E-284B-25CE-740887927DE0}" dt="2024-12-30T16:12:36.480" v="75" actId="20577"/>
          <ac:spMkLst>
            <pc:docMk/>
            <pc:sldMk cId="3867622469" sldId="271"/>
            <ac:spMk id="7" creationId="{D9382CA6-1DD8-14E5-9918-3060773166F8}"/>
          </ac:spMkLst>
        </pc:spChg>
        <pc:picChg chg="add mod">
          <ac:chgData name="Nguyen Luong Hoang Tung 20226129" userId="S::tung.nlh226129@sis.hust.edu.vn::7eff6aec-382c-4781-9deb-d27e2b17b016" providerId="AD" clId="Web-{402C35D0-B97E-284B-25CE-740887927DE0}" dt="2024-12-30T16:12:07.697" v="67" actId="1076"/>
          <ac:picMkLst>
            <pc:docMk/>
            <pc:sldMk cId="3867622469" sldId="271"/>
            <ac:picMk id="3" creationId="{956E524A-90AD-A430-7ED8-F71A6FBDFFA8}"/>
          </ac:picMkLst>
        </pc:picChg>
        <pc:picChg chg="del">
          <ac:chgData name="Nguyen Luong Hoang Tung 20226129" userId="S::tung.nlh226129@sis.hust.edu.vn::7eff6aec-382c-4781-9deb-d27e2b17b016" providerId="AD" clId="Web-{402C35D0-B97E-284B-25CE-740887927DE0}" dt="2024-12-30T16:12:01.478" v="64"/>
          <ac:picMkLst>
            <pc:docMk/>
            <pc:sldMk cId="3867622469" sldId="271"/>
            <ac:picMk id="4" creationId="{B4E74A92-1E16-881B-A808-51C74D326B95}"/>
          </ac:picMkLst>
        </pc:picChg>
      </pc:sldChg>
      <pc:sldChg chg="addSp delSp modSp add replId">
        <pc:chgData name="Nguyen Luong Hoang Tung 20226129" userId="S::tung.nlh226129@sis.hust.edu.vn::7eff6aec-382c-4781-9deb-d27e2b17b016" providerId="AD" clId="Web-{402C35D0-B97E-284B-25CE-740887927DE0}" dt="2024-12-30T16:11:24.008" v="59" actId="20577"/>
        <pc:sldMkLst>
          <pc:docMk/>
          <pc:sldMk cId="3561300553" sldId="272"/>
        </pc:sldMkLst>
        <pc:spChg chg="add mod">
          <ac:chgData name="Nguyen Luong Hoang Tung 20226129" userId="S::tung.nlh226129@sis.hust.edu.vn::7eff6aec-382c-4781-9deb-d27e2b17b016" providerId="AD" clId="Web-{402C35D0-B97E-284B-25CE-740887927DE0}" dt="2024-12-30T16:11:24.008" v="59" actId="20577"/>
          <ac:spMkLst>
            <pc:docMk/>
            <pc:sldMk cId="3561300553" sldId="272"/>
            <ac:spMk id="3" creationId="{E8B8FA99-6B0C-876B-FBB0-7D115D033B68}"/>
          </ac:spMkLst>
        </pc:spChg>
        <pc:spChg chg="del mod">
          <ac:chgData name="Nguyen Luong Hoang Tung 20226129" userId="S::tung.nlh226129@sis.hust.edu.vn::7eff6aec-382c-4781-9deb-d27e2b17b016" providerId="AD" clId="Web-{402C35D0-B97E-284B-25CE-740887927DE0}" dt="2024-12-30T16:09:58.255" v="46"/>
          <ac:spMkLst>
            <pc:docMk/>
            <pc:sldMk cId="3561300553" sldId="272"/>
            <ac:spMk id="5" creationId="{7AC85A53-6535-ED87-439D-EA99D92C8A98}"/>
          </ac:spMkLst>
        </pc:spChg>
        <pc:picChg chg="del">
          <ac:chgData name="Nguyen Luong Hoang Tung 20226129" userId="S::tung.nlh226129@sis.hust.edu.vn::7eff6aec-382c-4781-9deb-d27e2b17b016" providerId="AD" clId="Web-{402C35D0-B97E-284B-25CE-740887927DE0}" dt="2024-12-30T16:09:52.708" v="43"/>
          <ac:picMkLst>
            <pc:docMk/>
            <pc:sldMk cId="3561300553" sldId="272"/>
            <ac:picMk id="4" creationId="{B4E74A92-1E16-881B-A808-51C74D326B95}"/>
          </ac:picMkLst>
        </pc:picChg>
        <pc:picChg chg="add mod">
          <ac:chgData name="Nguyen Luong Hoang Tung 20226129" userId="S::tung.nlh226129@sis.hust.edu.vn::7eff6aec-382c-4781-9deb-d27e2b17b016" providerId="AD" clId="Web-{402C35D0-B97E-284B-25CE-740887927DE0}" dt="2024-12-30T16:11:07.695" v="57" actId="1076"/>
          <ac:picMkLst>
            <pc:docMk/>
            <pc:sldMk cId="3561300553" sldId="272"/>
            <ac:picMk id="7" creationId="{E609887D-3212-6858-DB40-234B4E1809E8}"/>
          </ac:picMkLst>
        </pc:picChg>
      </pc:sldChg>
      <pc:sldChg chg="add replId">
        <pc:chgData name="Nguyen Luong Hoang Tung 20226129" userId="S::tung.nlh226129@sis.hust.edu.vn::7eff6aec-382c-4781-9deb-d27e2b17b016" providerId="AD" clId="Web-{402C35D0-B97E-284B-25CE-740887927DE0}" dt="2024-12-30T16:14:34.265" v="95"/>
        <pc:sldMkLst>
          <pc:docMk/>
          <pc:sldMk cId="1772240158" sldId="27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12/30/24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12/30/24</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12/30/24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12/30/24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12/30/24</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12/30/24</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12/30/24</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12/30/24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12/30/24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12/30/24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12/30/24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12/30/24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a:t>
            </a:r>
            <a:r>
              <a:rPr lang="en-US" err="1"/>
              <a:t>Khảo</a:t>
            </a:r>
            <a:r>
              <a:rPr lang="en-US"/>
              <a:t> </a:t>
            </a:r>
            <a:r>
              <a:rPr lang="en-US" err="1"/>
              <a:t>sát</a:t>
            </a:r>
            <a:r>
              <a:rPr lang="en-US"/>
              <a:t> </a:t>
            </a:r>
            <a:r>
              <a:rPr lang="en-US" err="1"/>
              <a:t>và</a:t>
            </a:r>
            <a:r>
              <a:rPr lang="en-US"/>
              <a:t> </a:t>
            </a:r>
            <a:r>
              <a:rPr lang="en-US" err="1"/>
              <a:t>phân</a:t>
            </a:r>
            <a:r>
              <a:rPr lang="en-US"/>
              <a:t> </a:t>
            </a:r>
            <a:r>
              <a:rPr lang="en-US" err="1"/>
              <a:t>tích</a:t>
            </a:r>
            <a:r>
              <a:rPr lang="en-US"/>
              <a:t> </a:t>
            </a:r>
            <a:r>
              <a:rPr lang="en-US" err="1"/>
              <a:t>yêu</a:t>
            </a:r>
            <a:r>
              <a:rPr lang="en-US"/>
              <a:t> </a:t>
            </a:r>
            <a:r>
              <a:rPr lang="en-US" err="1"/>
              <a:t>cầu</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5" name="TextBox 4">
            <a:extLst>
              <a:ext uri="{FF2B5EF4-FFF2-40B4-BE49-F238E27FC236}">
                <a16:creationId xmlns:a16="http://schemas.microsoft.com/office/drawing/2014/main" id="{7AC85A53-6535-ED87-439D-EA99D92C8A98}"/>
              </a:ext>
            </a:extLst>
          </p:cNvPr>
          <p:cNvSpPr txBox="1"/>
          <p:nvPr/>
        </p:nvSpPr>
        <p:spPr>
          <a:xfrm>
            <a:off x="4465320" y="5696989"/>
            <a:ext cx="3261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Use case "</a:t>
            </a:r>
            <a:r>
              <a:rPr lang="en-US" b="1" dirty="0" err="1">
                <a:latin typeface="Lato" panose="020F0502020204030203" pitchFamily="34" charset="0"/>
                <a:ea typeface="Lato" panose="020F0502020204030203" pitchFamily="34" charset="0"/>
                <a:cs typeface="Lato" panose="020F0502020204030203" pitchFamily="34" charset="0"/>
              </a:rPr>
              <a:t>Quản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lí</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học</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phần</a:t>
            </a:r>
            <a:r>
              <a:rPr lang="en-US" b="1" dirty="0">
                <a:latin typeface="Lato" panose="020F0502020204030203" pitchFamily="34" charset="0"/>
                <a:ea typeface="Lato" panose="020F0502020204030203" pitchFamily="34" charset="0"/>
                <a:cs typeface="Lato" panose="020F0502020204030203" pitchFamily="34" charset="0"/>
              </a:rPr>
              <a:t>"</a:t>
            </a:r>
          </a:p>
        </p:txBody>
      </p:sp>
      <p:pic>
        <p:nvPicPr>
          <p:cNvPr id="3" name="Picture 2" descr="A diagram of a person with text&#10;&#10;Description automatically generated">
            <a:extLst>
              <a:ext uri="{FF2B5EF4-FFF2-40B4-BE49-F238E27FC236}">
                <a16:creationId xmlns:a16="http://schemas.microsoft.com/office/drawing/2014/main" id="{9E35E51E-0D85-580C-EC5C-4DDAC879E8B4}"/>
              </a:ext>
            </a:extLst>
          </p:cNvPr>
          <p:cNvPicPr>
            <a:picLocks noChangeAspect="1"/>
          </p:cNvPicPr>
          <p:nvPr/>
        </p:nvPicPr>
        <p:blipFill>
          <a:blip r:embed="rId2"/>
          <a:stretch>
            <a:fillRect/>
          </a:stretch>
        </p:blipFill>
        <p:spPr>
          <a:xfrm>
            <a:off x="4264687" y="1320800"/>
            <a:ext cx="3662627" cy="4206240"/>
          </a:xfrm>
          <a:prstGeom prst="rect">
            <a:avLst/>
          </a:prstGeom>
        </p:spPr>
      </p:pic>
    </p:spTree>
    <p:extLst>
      <p:ext uri="{BB962C8B-B14F-4D97-AF65-F5344CB8AC3E}">
        <p14:creationId xmlns:p14="http://schemas.microsoft.com/office/powerpoint/2010/main" val="177224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a:t>
            </a:r>
            <a:r>
              <a:rPr lang="en-US" err="1"/>
              <a:t>Khảo</a:t>
            </a:r>
            <a:r>
              <a:rPr lang="en-US"/>
              <a:t> </a:t>
            </a:r>
            <a:r>
              <a:rPr lang="en-US" err="1"/>
              <a:t>sát</a:t>
            </a:r>
            <a:r>
              <a:rPr lang="en-US"/>
              <a:t> </a:t>
            </a:r>
            <a:r>
              <a:rPr lang="en-US" err="1"/>
              <a:t>và</a:t>
            </a:r>
            <a:r>
              <a:rPr lang="en-US"/>
              <a:t> </a:t>
            </a:r>
            <a:r>
              <a:rPr lang="en-US" err="1"/>
              <a:t>phân</a:t>
            </a:r>
            <a:r>
              <a:rPr lang="en-US"/>
              <a:t> </a:t>
            </a:r>
            <a:r>
              <a:rPr lang="en-US" err="1"/>
              <a:t>tích</a:t>
            </a:r>
            <a:r>
              <a:rPr lang="en-US"/>
              <a:t> </a:t>
            </a:r>
            <a:r>
              <a:rPr lang="en-US" err="1"/>
              <a:t>yêu</a:t>
            </a:r>
            <a:r>
              <a:rPr lang="en-US"/>
              <a:t> </a:t>
            </a:r>
            <a:r>
              <a:rPr lang="en-US" err="1"/>
              <a:t>cầu</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5" name="TextBox 4">
            <a:extLst>
              <a:ext uri="{FF2B5EF4-FFF2-40B4-BE49-F238E27FC236}">
                <a16:creationId xmlns:a16="http://schemas.microsoft.com/office/drawing/2014/main" id="{7AC85A53-6535-ED87-439D-EA99D92C8A98}"/>
              </a:ext>
            </a:extLst>
          </p:cNvPr>
          <p:cNvSpPr txBox="1"/>
          <p:nvPr/>
        </p:nvSpPr>
        <p:spPr>
          <a:xfrm>
            <a:off x="4465320" y="5696989"/>
            <a:ext cx="3261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Lato"/>
                <a:ea typeface="Lato"/>
                <a:cs typeface="Lato"/>
              </a:rPr>
              <a:t>Use case "Quản </a:t>
            </a:r>
            <a:r>
              <a:rPr lang="en-US" b="1" err="1">
                <a:latin typeface="Lato"/>
                <a:ea typeface="Lato"/>
                <a:cs typeface="Lato"/>
              </a:rPr>
              <a:t>lí</a:t>
            </a:r>
            <a:r>
              <a:rPr lang="en-US" b="1">
                <a:latin typeface="Lato"/>
                <a:ea typeface="Lato"/>
                <a:cs typeface="Lato"/>
              </a:rPr>
              <a:t> lớp học"</a:t>
            </a:r>
          </a:p>
        </p:txBody>
      </p:sp>
      <p:pic>
        <p:nvPicPr>
          <p:cNvPr id="4" name="Picture 3" descr="A diagram of a diagram&#10;&#10;Description automatically generated">
            <a:extLst>
              <a:ext uri="{FF2B5EF4-FFF2-40B4-BE49-F238E27FC236}">
                <a16:creationId xmlns:a16="http://schemas.microsoft.com/office/drawing/2014/main" id="{B669BB21-B6F4-8D67-0CD7-CEB75C863D1B}"/>
              </a:ext>
            </a:extLst>
          </p:cNvPr>
          <p:cNvPicPr>
            <a:picLocks noChangeAspect="1"/>
          </p:cNvPicPr>
          <p:nvPr/>
        </p:nvPicPr>
        <p:blipFill>
          <a:blip r:embed="rId2"/>
          <a:stretch>
            <a:fillRect/>
          </a:stretch>
        </p:blipFill>
        <p:spPr>
          <a:xfrm>
            <a:off x="3339341" y="1500533"/>
            <a:ext cx="5491232" cy="3856935"/>
          </a:xfrm>
          <a:prstGeom prst="rect">
            <a:avLst/>
          </a:prstGeom>
        </p:spPr>
      </p:pic>
    </p:spTree>
    <p:extLst>
      <p:ext uri="{BB962C8B-B14F-4D97-AF65-F5344CB8AC3E}">
        <p14:creationId xmlns:p14="http://schemas.microsoft.com/office/powerpoint/2010/main" val="4234089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a:t>
            </a:r>
            <a:r>
              <a:rPr lang="en-US" err="1"/>
              <a:t>Khảo</a:t>
            </a:r>
            <a:r>
              <a:rPr lang="en-US"/>
              <a:t> </a:t>
            </a:r>
            <a:r>
              <a:rPr lang="en-US" err="1"/>
              <a:t>sát</a:t>
            </a:r>
            <a:r>
              <a:rPr lang="en-US"/>
              <a:t> </a:t>
            </a:r>
            <a:r>
              <a:rPr lang="en-US" err="1"/>
              <a:t>và</a:t>
            </a:r>
            <a:r>
              <a:rPr lang="en-US"/>
              <a:t> </a:t>
            </a:r>
            <a:r>
              <a:rPr lang="en-US" err="1"/>
              <a:t>phân</a:t>
            </a:r>
            <a:r>
              <a:rPr lang="en-US"/>
              <a:t> </a:t>
            </a:r>
            <a:r>
              <a:rPr lang="en-US" err="1"/>
              <a:t>tích</a:t>
            </a:r>
            <a:r>
              <a:rPr lang="en-US"/>
              <a:t> </a:t>
            </a:r>
            <a:r>
              <a:rPr lang="en-US" err="1"/>
              <a:t>yêu</a:t>
            </a:r>
            <a:r>
              <a:rPr lang="en-US"/>
              <a:t> </a:t>
            </a:r>
            <a:r>
              <a:rPr lang="en-US" err="1"/>
              <a:t>cầu</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5" name="TextBox 4">
            <a:extLst>
              <a:ext uri="{FF2B5EF4-FFF2-40B4-BE49-F238E27FC236}">
                <a16:creationId xmlns:a16="http://schemas.microsoft.com/office/drawing/2014/main" id="{7AC85A53-6535-ED87-439D-EA99D92C8A98}"/>
              </a:ext>
            </a:extLst>
          </p:cNvPr>
          <p:cNvSpPr txBox="1"/>
          <p:nvPr/>
        </p:nvSpPr>
        <p:spPr>
          <a:xfrm>
            <a:off x="4465320" y="5696989"/>
            <a:ext cx="3261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Lato"/>
                <a:ea typeface="Lato"/>
                <a:cs typeface="Lato"/>
              </a:rPr>
              <a:t>Use case "Quản </a:t>
            </a:r>
            <a:r>
              <a:rPr lang="en-US" b="1" err="1">
                <a:latin typeface="Lato"/>
                <a:ea typeface="Lato"/>
                <a:cs typeface="Lato"/>
              </a:rPr>
              <a:t>lí</a:t>
            </a:r>
            <a:r>
              <a:rPr lang="en-US" b="1">
                <a:latin typeface="Lato"/>
                <a:ea typeface="Lato"/>
                <a:cs typeface="Lato"/>
              </a:rPr>
              <a:t> điểm số"</a:t>
            </a:r>
          </a:p>
        </p:txBody>
      </p:sp>
      <p:pic>
        <p:nvPicPr>
          <p:cNvPr id="3" name="Picture 2" descr="A diagram of a person&amp;#39;s diagram&#10;&#10;Description automatically generated">
            <a:extLst>
              <a:ext uri="{FF2B5EF4-FFF2-40B4-BE49-F238E27FC236}">
                <a16:creationId xmlns:a16="http://schemas.microsoft.com/office/drawing/2014/main" id="{F9BA6F66-6E0D-062B-F9C6-0AF712E392CD}"/>
              </a:ext>
            </a:extLst>
          </p:cNvPr>
          <p:cNvPicPr>
            <a:picLocks noChangeAspect="1"/>
          </p:cNvPicPr>
          <p:nvPr/>
        </p:nvPicPr>
        <p:blipFill>
          <a:blip r:embed="rId2"/>
          <a:stretch>
            <a:fillRect/>
          </a:stretch>
        </p:blipFill>
        <p:spPr>
          <a:xfrm>
            <a:off x="3162300" y="1070251"/>
            <a:ext cx="5867400" cy="4629150"/>
          </a:xfrm>
          <a:prstGeom prst="rect">
            <a:avLst/>
          </a:prstGeom>
        </p:spPr>
      </p:pic>
    </p:spTree>
    <p:extLst>
      <p:ext uri="{BB962C8B-B14F-4D97-AF65-F5344CB8AC3E}">
        <p14:creationId xmlns:p14="http://schemas.microsoft.com/office/powerpoint/2010/main" val="534196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a:t>
            </a:r>
            <a:r>
              <a:rPr lang="en-US" err="1"/>
              <a:t>Khảo</a:t>
            </a:r>
            <a:r>
              <a:rPr lang="en-US"/>
              <a:t> </a:t>
            </a:r>
            <a:r>
              <a:rPr lang="en-US" err="1"/>
              <a:t>sát</a:t>
            </a:r>
            <a:r>
              <a:rPr lang="en-US"/>
              <a:t> </a:t>
            </a:r>
            <a:r>
              <a:rPr lang="en-US" err="1"/>
              <a:t>và</a:t>
            </a:r>
            <a:r>
              <a:rPr lang="en-US"/>
              <a:t> </a:t>
            </a:r>
            <a:r>
              <a:rPr lang="en-US" err="1"/>
              <a:t>phân</a:t>
            </a:r>
            <a:r>
              <a:rPr lang="en-US"/>
              <a:t> </a:t>
            </a:r>
            <a:r>
              <a:rPr lang="en-US" err="1"/>
              <a:t>tích</a:t>
            </a:r>
            <a:r>
              <a:rPr lang="en-US"/>
              <a:t> </a:t>
            </a:r>
            <a:r>
              <a:rPr lang="en-US" err="1"/>
              <a:t>yêu</a:t>
            </a:r>
            <a:r>
              <a:rPr lang="en-US"/>
              <a:t> </a:t>
            </a:r>
            <a:r>
              <a:rPr lang="en-US" err="1"/>
              <a:t>cầu</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5" name="TextBox 4">
            <a:extLst>
              <a:ext uri="{FF2B5EF4-FFF2-40B4-BE49-F238E27FC236}">
                <a16:creationId xmlns:a16="http://schemas.microsoft.com/office/drawing/2014/main" id="{7AC85A53-6535-ED87-439D-EA99D92C8A98}"/>
              </a:ext>
            </a:extLst>
          </p:cNvPr>
          <p:cNvSpPr txBox="1"/>
          <p:nvPr/>
        </p:nvSpPr>
        <p:spPr>
          <a:xfrm>
            <a:off x="4465320" y="5747789"/>
            <a:ext cx="3545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Lato"/>
                <a:ea typeface="Lato"/>
                <a:cs typeface="Lato"/>
              </a:rPr>
              <a:t>Use case "Thanh </a:t>
            </a:r>
            <a:r>
              <a:rPr lang="en-US" b="1" err="1">
                <a:latin typeface="Lato"/>
                <a:ea typeface="Lato"/>
                <a:cs typeface="Lato"/>
              </a:rPr>
              <a:t>toán</a:t>
            </a:r>
            <a:r>
              <a:rPr lang="en-US" b="1">
                <a:latin typeface="Lato"/>
                <a:ea typeface="Lato"/>
                <a:cs typeface="Lato"/>
              </a:rPr>
              <a:t> </a:t>
            </a:r>
            <a:r>
              <a:rPr lang="en-US" b="1" err="1">
                <a:latin typeface="Lato"/>
                <a:ea typeface="Lato"/>
                <a:cs typeface="Lato"/>
              </a:rPr>
              <a:t>học</a:t>
            </a:r>
            <a:r>
              <a:rPr lang="en-US" b="1">
                <a:latin typeface="Lato"/>
                <a:ea typeface="Lato"/>
                <a:cs typeface="Lato"/>
              </a:rPr>
              <a:t> </a:t>
            </a:r>
            <a:r>
              <a:rPr lang="en-US" b="1" err="1">
                <a:latin typeface="Lato"/>
                <a:ea typeface="Lato"/>
                <a:cs typeface="Lato"/>
              </a:rPr>
              <a:t>phí</a:t>
            </a:r>
            <a:r>
              <a:rPr lang="en-US" b="1">
                <a:latin typeface="Lato"/>
                <a:ea typeface="Lato"/>
                <a:cs typeface="Lato"/>
              </a:rPr>
              <a:t>"</a:t>
            </a:r>
          </a:p>
        </p:txBody>
      </p:sp>
      <p:pic>
        <p:nvPicPr>
          <p:cNvPr id="4" name="Picture 3" descr="A diagram of a diagram&#10;&#10;Description automatically generated">
            <a:extLst>
              <a:ext uri="{FF2B5EF4-FFF2-40B4-BE49-F238E27FC236}">
                <a16:creationId xmlns:a16="http://schemas.microsoft.com/office/drawing/2014/main" id="{1A014263-7614-D966-B2FE-4CBF26B70C84}"/>
              </a:ext>
            </a:extLst>
          </p:cNvPr>
          <p:cNvPicPr>
            <a:picLocks noChangeAspect="1"/>
          </p:cNvPicPr>
          <p:nvPr/>
        </p:nvPicPr>
        <p:blipFill>
          <a:blip r:embed="rId2"/>
          <a:stretch>
            <a:fillRect/>
          </a:stretch>
        </p:blipFill>
        <p:spPr>
          <a:xfrm>
            <a:off x="3051589" y="1452562"/>
            <a:ext cx="6972300" cy="3952875"/>
          </a:xfrm>
          <a:prstGeom prst="rect">
            <a:avLst/>
          </a:prstGeom>
        </p:spPr>
      </p:pic>
    </p:spTree>
    <p:extLst>
      <p:ext uri="{BB962C8B-B14F-4D97-AF65-F5344CB8AC3E}">
        <p14:creationId xmlns:p14="http://schemas.microsoft.com/office/powerpoint/2010/main" val="423719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a:t>
            </a:r>
            <a:r>
              <a:rPr lang="en-US" err="1"/>
              <a:t>Khảo</a:t>
            </a:r>
            <a:r>
              <a:rPr lang="en-US"/>
              <a:t> </a:t>
            </a:r>
            <a:r>
              <a:rPr lang="en-US" err="1"/>
              <a:t>sát</a:t>
            </a:r>
            <a:r>
              <a:rPr lang="en-US"/>
              <a:t> </a:t>
            </a:r>
            <a:r>
              <a:rPr lang="en-US" err="1"/>
              <a:t>và</a:t>
            </a:r>
            <a:r>
              <a:rPr lang="en-US"/>
              <a:t> </a:t>
            </a:r>
            <a:r>
              <a:rPr lang="en-US" err="1"/>
              <a:t>phân</a:t>
            </a:r>
            <a:r>
              <a:rPr lang="en-US"/>
              <a:t> </a:t>
            </a:r>
            <a:r>
              <a:rPr lang="en-US" err="1"/>
              <a:t>tích</a:t>
            </a:r>
            <a:r>
              <a:rPr lang="en-US"/>
              <a:t> </a:t>
            </a:r>
            <a:r>
              <a:rPr lang="en-US" err="1"/>
              <a:t>yêu</a:t>
            </a:r>
            <a:r>
              <a:rPr lang="en-US"/>
              <a:t> </a:t>
            </a:r>
            <a:r>
              <a:rPr lang="en-US" err="1"/>
              <a:t>cầu</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5" name="TextBox 4">
            <a:extLst>
              <a:ext uri="{FF2B5EF4-FFF2-40B4-BE49-F238E27FC236}">
                <a16:creationId xmlns:a16="http://schemas.microsoft.com/office/drawing/2014/main" id="{7AC85A53-6535-ED87-439D-EA99D92C8A98}"/>
              </a:ext>
            </a:extLst>
          </p:cNvPr>
          <p:cNvSpPr txBox="1"/>
          <p:nvPr/>
        </p:nvSpPr>
        <p:spPr>
          <a:xfrm>
            <a:off x="4465320" y="5747789"/>
            <a:ext cx="3545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Lato"/>
                <a:ea typeface="Lato"/>
                <a:cs typeface="Lato"/>
              </a:rPr>
              <a:t>Use case "Quản </a:t>
            </a:r>
            <a:r>
              <a:rPr lang="en-US" b="1" err="1">
                <a:latin typeface="Lato"/>
                <a:ea typeface="Lato"/>
                <a:cs typeface="Lato"/>
              </a:rPr>
              <a:t>lí</a:t>
            </a:r>
            <a:r>
              <a:rPr lang="en-US" b="1">
                <a:latin typeface="Lato"/>
                <a:ea typeface="Lato"/>
                <a:cs typeface="Lato"/>
              </a:rPr>
              <a:t> </a:t>
            </a:r>
            <a:r>
              <a:rPr lang="en-US" b="1" err="1">
                <a:latin typeface="Lato"/>
                <a:ea typeface="Lato"/>
                <a:cs typeface="Lato"/>
              </a:rPr>
              <a:t>lịch</a:t>
            </a:r>
            <a:r>
              <a:rPr lang="en-US" b="1">
                <a:latin typeface="Lato"/>
                <a:ea typeface="Lato"/>
                <a:cs typeface="Lato"/>
              </a:rPr>
              <a:t> </a:t>
            </a:r>
            <a:r>
              <a:rPr lang="en-US" b="1" err="1">
                <a:latin typeface="Lato"/>
                <a:ea typeface="Lato"/>
                <a:cs typeface="Lato"/>
              </a:rPr>
              <a:t>học</a:t>
            </a:r>
            <a:r>
              <a:rPr lang="en-US" b="1">
                <a:latin typeface="Lato"/>
                <a:ea typeface="Lato"/>
                <a:cs typeface="Lato"/>
              </a:rPr>
              <a:t>"</a:t>
            </a:r>
          </a:p>
        </p:txBody>
      </p:sp>
      <p:pic>
        <p:nvPicPr>
          <p:cNvPr id="3" name="Picture 2" descr="A diagram of a diagram&#10;&#10;Description automatically generated">
            <a:extLst>
              <a:ext uri="{FF2B5EF4-FFF2-40B4-BE49-F238E27FC236}">
                <a16:creationId xmlns:a16="http://schemas.microsoft.com/office/drawing/2014/main" id="{374FE9D6-7B1E-E199-B8F2-0F354B677E9F}"/>
              </a:ext>
            </a:extLst>
          </p:cNvPr>
          <p:cNvPicPr>
            <a:picLocks noChangeAspect="1"/>
          </p:cNvPicPr>
          <p:nvPr/>
        </p:nvPicPr>
        <p:blipFill>
          <a:blip r:embed="rId2"/>
          <a:stretch>
            <a:fillRect/>
          </a:stretch>
        </p:blipFill>
        <p:spPr>
          <a:xfrm>
            <a:off x="3082028" y="1243012"/>
            <a:ext cx="6315075" cy="4371975"/>
          </a:xfrm>
          <a:prstGeom prst="rect">
            <a:avLst/>
          </a:prstGeom>
        </p:spPr>
      </p:pic>
    </p:spTree>
    <p:extLst>
      <p:ext uri="{BB962C8B-B14F-4D97-AF65-F5344CB8AC3E}">
        <p14:creationId xmlns:p14="http://schemas.microsoft.com/office/powerpoint/2010/main" val="237309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dirty="0"/>
              <a:t>3. </a:t>
            </a:r>
            <a:r>
              <a:rPr lang="en-US" dirty="0" err="1"/>
              <a:t>Công</a:t>
            </a:r>
            <a:r>
              <a:rPr lang="en-US" dirty="0"/>
              <a:t> </a:t>
            </a:r>
            <a:r>
              <a:rPr lang="en-US" dirty="0" err="1"/>
              <a:t>nghệ</a:t>
            </a:r>
            <a:r>
              <a:rPr lang="en-US" dirty="0"/>
              <a:t> </a:t>
            </a:r>
            <a:r>
              <a:rPr lang="en-US" dirty="0" err="1"/>
              <a:t>sử</a:t>
            </a:r>
            <a:r>
              <a:rPr lang="en-US" dirty="0"/>
              <a:t> </a:t>
            </a:r>
            <a:r>
              <a:rPr lang="en-US" dirty="0" err="1"/>
              <a:t>dụng</a:t>
            </a:r>
            <a:endParaRPr lang="en-US" dirty="0"/>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4" name="Picture 3" descr="File:Node.js logo.svg - Wikipedia">
            <a:extLst>
              <a:ext uri="{FF2B5EF4-FFF2-40B4-BE49-F238E27FC236}">
                <a16:creationId xmlns:a16="http://schemas.microsoft.com/office/drawing/2014/main" id="{3820BC24-6766-C457-7F51-3C5B0CED7C7C}"/>
              </a:ext>
            </a:extLst>
          </p:cNvPr>
          <p:cNvPicPr>
            <a:picLocks noChangeAspect="1"/>
          </p:cNvPicPr>
          <p:nvPr/>
        </p:nvPicPr>
        <p:blipFill>
          <a:blip r:embed="rId2"/>
          <a:stretch>
            <a:fillRect/>
          </a:stretch>
        </p:blipFill>
        <p:spPr>
          <a:xfrm>
            <a:off x="2216300" y="4437188"/>
            <a:ext cx="3317460" cy="2055687"/>
          </a:xfrm>
          <a:prstGeom prst="rect">
            <a:avLst/>
          </a:prstGeom>
        </p:spPr>
      </p:pic>
      <p:pic>
        <p:nvPicPr>
          <p:cNvPr id="9" name="Picture 8" descr="Postgresql logo - Social media &amp; Logos Icons">
            <a:extLst>
              <a:ext uri="{FF2B5EF4-FFF2-40B4-BE49-F238E27FC236}">
                <a16:creationId xmlns:a16="http://schemas.microsoft.com/office/drawing/2014/main" id="{48958ED2-B2E7-EB6A-05C9-45709CE499BA}"/>
              </a:ext>
            </a:extLst>
          </p:cNvPr>
          <p:cNvPicPr>
            <a:picLocks noChangeAspect="1"/>
          </p:cNvPicPr>
          <p:nvPr/>
        </p:nvPicPr>
        <p:blipFill>
          <a:blip r:embed="rId3"/>
          <a:stretch>
            <a:fillRect/>
          </a:stretch>
        </p:blipFill>
        <p:spPr>
          <a:xfrm>
            <a:off x="5533760" y="4455739"/>
            <a:ext cx="3328504" cy="1702904"/>
          </a:xfrm>
          <a:prstGeom prst="rect">
            <a:avLst/>
          </a:prstGeom>
        </p:spPr>
      </p:pic>
      <p:pic>
        <p:nvPicPr>
          <p:cNvPr id="10" name="Picture 9" descr="express.js Logo PNG Vector (SVG) Free Download">
            <a:extLst>
              <a:ext uri="{FF2B5EF4-FFF2-40B4-BE49-F238E27FC236}">
                <a16:creationId xmlns:a16="http://schemas.microsoft.com/office/drawing/2014/main" id="{C9FB8041-C09D-467D-FEE6-92C3B7A6E027}"/>
              </a:ext>
            </a:extLst>
          </p:cNvPr>
          <p:cNvPicPr>
            <a:picLocks noChangeAspect="1"/>
          </p:cNvPicPr>
          <p:nvPr/>
        </p:nvPicPr>
        <p:blipFill>
          <a:blip r:embed="rId4"/>
          <a:stretch>
            <a:fillRect/>
          </a:stretch>
        </p:blipFill>
        <p:spPr>
          <a:xfrm>
            <a:off x="9330889" y="4206473"/>
            <a:ext cx="2143125" cy="2143125"/>
          </a:xfrm>
          <a:prstGeom prst="rect">
            <a:avLst/>
          </a:prstGeom>
        </p:spPr>
      </p:pic>
      <p:sp>
        <p:nvSpPr>
          <p:cNvPr id="12" name="TextBox 11">
            <a:extLst>
              <a:ext uri="{FF2B5EF4-FFF2-40B4-BE49-F238E27FC236}">
                <a16:creationId xmlns:a16="http://schemas.microsoft.com/office/drawing/2014/main" id="{76083C1B-7D20-72D2-793E-E31B57E55674}"/>
              </a:ext>
            </a:extLst>
          </p:cNvPr>
          <p:cNvSpPr txBox="1"/>
          <p:nvPr/>
        </p:nvSpPr>
        <p:spPr>
          <a:xfrm>
            <a:off x="477100" y="1171004"/>
            <a:ext cx="11237800" cy="5275931"/>
          </a:xfrm>
          <a:prstGeom prst="rect">
            <a:avLst/>
          </a:prstGeom>
          <a:noFill/>
        </p:spPr>
        <p:txBody>
          <a:bodyPr wrap="square">
            <a:spAutoFit/>
          </a:bodyPr>
          <a:lstStyle/>
          <a:p>
            <a:pPr marL="457200" indent="-457200" algn="l">
              <a:lnSpc>
                <a:spcPts val="5850"/>
              </a:lnSpc>
              <a:buFont typeface="Arial" panose="020B0604020202020204" pitchFamily="34" charset="0"/>
              <a:buChar char="•"/>
            </a:pPr>
            <a:r>
              <a:rPr lang="vi-VN" sz="2800" b="1" dirty="0">
                <a:solidFill>
                  <a:srgbClr val="000000"/>
                </a:solidFill>
                <a:latin typeface="Lato" panose="020F0502020204030203" pitchFamily="34" charset="0"/>
                <a:ea typeface="Lato" panose="020F0502020204030203" pitchFamily="34" charset="0"/>
                <a:cs typeface="Lato" panose="020F0502020204030203" pitchFamily="34" charset="0"/>
              </a:rPr>
              <a:t>PostgreSQL</a:t>
            </a:r>
            <a:r>
              <a:rPr lang="vi-VN" sz="28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vi-VN" sz="28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Hệ quản trị cơ sở dữ liệu NoSQL.</a:t>
            </a:r>
          </a:p>
          <a:p>
            <a:pPr marL="457200" indent="-457200" algn="l">
              <a:lnSpc>
                <a:spcPts val="5850"/>
              </a:lnSpc>
              <a:buFont typeface="Arial" panose="020B0604020202020204" pitchFamily="34" charset="0"/>
              <a:buChar char="•"/>
            </a:pPr>
            <a:r>
              <a:rPr lang="vi-VN" sz="28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Express.js: </a:t>
            </a:r>
            <a:r>
              <a:rPr lang="vi-VN" sz="28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Framework web cho Node.js, giúp xây dựng API. </a:t>
            </a:r>
          </a:p>
          <a:p>
            <a:pPr marL="457200" indent="-457200" algn="l">
              <a:lnSpc>
                <a:spcPts val="5850"/>
              </a:lnSpc>
              <a:buFont typeface="Arial" panose="020B0604020202020204" pitchFamily="34" charset="0"/>
              <a:buChar char="•"/>
            </a:pPr>
            <a:r>
              <a:rPr lang="vi-VN" sz="28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Node.js: </a:t>
            </a:r>
            <a:r>
              <a:rPr lang="vi-VN" sz="28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Node.js được dùng để chạy server backend, xử lý logic nghiệp vụ, và kết nối với cơ sở dữ liệu</a:t>
            </a:r>
          </a:p>
          <a:p>
            <a:pPr marL="457200" indent="-457200" algn="l">
              <a:lnSpc>
                <a:spcPts val="5850"/>
              </a:lnSpc>
              <a:buFont typeface="Arial" panose="020B0604020202020204" pitchFamily="34" charset="0"/>
              <a:buChar char="•"/>
            </a:pPr>
            <a:endParaRPr lang="vi-VN" sz="28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457200" indent="-457200" algn="l">
              <a:lnSpc>
                <a:spcPts val="5850"/>
              </a:lnSpc>
              <a:buFont typeface="Arial" panose="020B0604020202020204" pitchFamily="34" charset="0"/>
              <a:buChar char="•"/>
            </a:pPr>
            <a:endParaRPr lang="vi-VN" sz="28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457200" indent="-457200" algn="l">
              <a:lnSpc>
                <a:spcPts val="5850"/>
              </a:lnSpc>
              <a:buFont typeface="Arial" panose="020B0604020202020204" pitchFamily="34" charset="0"/>
              <a:buChar char="•"/>
            </a:pPr>
            <a:endParaRPr lang="vi-VN" sz="28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8770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F346F4-4BC9-EBCF-2C82-69E62703817F}"/>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483A0078-4B3B-B120-FF0E-DD5870E87D45}"/>
              </a:ext>
            </a:extLst>
          </p:cNvPr>
          <p:cNvSpPr>
            <a:spLocks noGrp="1"/>
          </p:cNvSpPr>
          <p:nvPr>
            <p:ph type="title"/>
          </p:nvPr>
        </p:nvSpPr>
        <p:spPr/>
        <p:txBody>
          <a:bodyPr/>
          <a:lstStyle/>
          <a:p>
            <a:r>
              <a:rPr lang="en-VN" dirty="0"/>
              <a:t>3. Công nghệ sử dụng</a:t>
            </a:r>
          </a:p>
        </p:txBody>
      </p:sp>
      <p:graphicFrame>
        <p:nvGraphicFramePr>
          <p:cNvPr id="6" name="Table 5">
            <a:extLst>
              <a:ext uri="{FF2B5EF4-FFF2-40B4-BE49-F238E27FC236}">
                <a16:creationId xmlns:a16="http://schemas.microsoft.com/office/drawing/2014/main" id="{CFA0E653-2F43-8781-9613-164980BEDD71}"/>
              </a:ext>
            </a:extLst>
          </p:cNvPr>
          <p:cNvGraphicFramePr>
            <a:graphicFrameLocks noGrp="1"/>
          </p:cNvGraphicFramePr>
          <p:nvPr>
            <p:extLst>
              <p:ext uri="{D42A27DB-BD31-4B8C-83A1-F6EECF244321}">
                <p14:modId xmlns:p14="http://schemas.microsoft.com/office/powerpoint/2010/main" val="495118100"/>
              </p:ext>
            </p:extLst>
          </p:nvPr>
        </p:nvGraphicFramePr>
        <p:xfrm>
          <a:off x="879063" y="1273849"/>
          <a:ext cx="10737974" cy="4641003"/>
        </p:xfrm>
        <a:graphic>
          <a:graphicData uri="http://schemas.openxmlformats.org/drawingml/2006/table">
            <a:tbl>
              <a:tblPr firstRow="1" firstCol="1" bandRow="1">
                <a:tableStyleId>{69012ECD-51FC-41F1-AA8D-1B2483CD663E}</a:tableStyleId>
              </a:tblPr>
              <a:tblGrid>
                <a:gridCol w="3318864">
                  <a:extLst>
                    <a:ext uri="{9D8B030D-6E8A-4147-A177-3AD203B41FA5}">
                      <a16:colId xmlns:a16="http://schemas.microsoft.com/office/drawing/2014/main" val="974712445"/>
                    </a:ext>
                  </a:extLst>
                </a:gridCol>
                <a:gridCol w="3209596">
                  <a:extLst>
                    <a:ext uri="{9D8B030D-6E8A-4147-A177-3AD203B41FA5}">
                      <a16:colId xmlns:a16="http://schemas.microsoft.com/office/drawing/2014/main" val="1557686485"/>
                    </a:ext>
                  </a:extLst>
                </a:gridCol>
                <a:gridCol w="4209514">
                  <a:extLst>
                    <a:ext uri="{9D8B030D-6E8A-4147-A177-3AD203B41FA5}">
                      <a16:colId xmlns:a16="http://schemas.microsoft.com/office/drawing/2014/main" val="610164275"/>
                    </a:ext>
                  </a:extLst>
                </a:gridCol>
              </a:tblGrid>
              <a:tr h="335546">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Mục đích</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Công cụ</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Địa chỉ URL</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845237267"/>
                  </a:ext>
                </a:extLst>
              </a:tr>
              <a:tr h="335644">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Ngôn ngữ lập trình</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Node.js</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https://nodejs.org/</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018888477"/>
                  </a:ext>
                </a:extLst>
              </a:tr>
              <a:tr h="335644">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Framework</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Express.js</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https://expressjs.com/</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542772010"/>
                  </a:ext>
                </a:extLst>
              </a:tr>
              <a:tr h="335644">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Template Engine</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EJS</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https://ejs.co</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441129065"/>
                  </a:ext>
                </a:extLst>
              </a:tr>
              <a:tr h="335644">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Quản lý Database</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PostgreSQL</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https://www.postgresql.org/</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120117427"/>
                  </a:ext>
                </a:extLst>
              </a:tr>
              <a:tr h="419523">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Thư viện kết nối Database</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dirty="0">
                          <a:effectLst/>
                          <a:latin typeface="Lato" panose="020F0502020204030203" pitchFamily="34" charset="0"/>
                          <a:ea typeface="Lato" panose="020F0502020204030203" pitchFamily="34" charset="0"/>
                          <a:cs typeface="Lato" panose="020F0502020204030203" pitchFamily="34" charset="0"/>
                        </a:rPr>
                        <a:t>node-postgres (pg)</a:t>
                      </a:r>
                      <a:endParaRPr lang="en-VN" sz="20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dirty="0">
                          <a:effectLst/>
                          <a:latin typeface="Lato" panose="020F0502020204030203" pitchFamily="34" charset="0"/>
                          <a:ea typeface="Lato" panose="020F0502020204030203" pitchFamily="34" charset="0"/>
                          <a:cs typeface="Lato" panose="020F0502020204030203" pitchFamily="34" charset="0"/>
                        </a:rPr>
                        <a:t>https://node-postgres.com/</a:t>
                      </a:r>
                      <a:endParaRPr lang="en-VN" sz="20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415582957"/>
                  </a:ext>
                </a:extLst>
              </a:tr>
              <a:tr h="335644">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Công cụ kiểm thử</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Postman</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https://www.postman.com/</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49979961"/>
                  </a:ext>
                </a:extLst>
              </a:tr>
              <a:tr h="335644">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IDE lập trình</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Visual Studio Code</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https://code.visualstudio.com/</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82569989"/>
                  </a:ext>
                </a:extLst>
              </a:tr>
              <a:tr h="335644">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Quản lý phiên bản</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Git</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https://git-scm.com/</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8964390"/>
                  </a:ext>
                </a:extLst>
              </a:tr>
              <a:tr h="335644">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Trình quản lý gói</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npm</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https://www.npmjs.com/</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295493510"/>
                  </a:ext>
                </a:extLst>
              </a:tr>
              <a:tr h="335644">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Thư viện CSS</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Font Awesome</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https://fontawesome.com/</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10011697"/>
                  </a:ext>
                </a:extLst>
              </a:tr>
              <a:tr h="708660">
                <a:tc>
                  <a:txBody>
                    <a:bodyPr/>
                    <a:lstStyle/>
                    <a:p>
                      <a:pPr algn="just">
                        <a:lnSpc>
                          <a:spcPct val="130000"/>
                        </a:lnSpc>
                        <a:spcBef>
                          <a:spcPts val="1000"/>
                        </a:spcBef>
                        <a:spcAft>
                          <a:spcPts val="600"/>
                        </a:spcAft>
                      </a:pPr>
                      <a:r>
                        <a:rPr lang="vi-VN" sz="2000" dirty="0">
                          <a:effectLst/>
                          <a:latin typeface="Lato" panose="020F0502020204030203" pitchFamily="34" charset="0"/>
                          <a:ea typeface="Lato" panose="020F0502020204030203" pitchFamily="34" charset="0"/>
                          <a:cs typeface="Lato" panose="020F0502020204030203" pitchFamily="34" charset="0"/>
                        </a:rPr>
                        <a:t>Công cụ giám sát thay đổi</a:t>
                      </a:r>
                      <a:endParaRPr lang="en-VN" sz="20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30000"/>
                        </a:lnSpc>
                        <a:spcBef>
                          <a:spcPts val="10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nodemon</a:t>
                      </a:r>
                      <a:endParaRPr lang="en-VN" sz="20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30000"/>
                        </a:lnSpc>
                        <a:spcBef>
                          <a:spcPts val="1000"/>
                        </a:spcBef>
                        <a:spcAft>
                          <a:spcPts val="600"/>
                        </a:spcAft>
                      </a:pPr>
                      <a:r>
                        <a:rPr lang="vi-VN" sz="2000" dirty="0">
                          <a:effectLst/>
                          <a:latin typeface="Lato" panose="020F0502020204030203" pitchFamily="34" charset="0"/>
                          <a:ea typeface="Lato" panose="020F0502020204030203" pitchFamily="34" charset="0"/>
                          <a:cs typeface="Lato" panose="020F0502020204030203" pitchFamily="34" charset="0"/>
                        </a:rPr>
                        <a:t>https://nodemon.io/</a:t>
                      </a:r>
                      <a:endParaRPr lang="en-VN" sz="20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797112673"/>
                  </a:ext>
                </a:extLst>
              </a:tr>
            </a:tbl>
          </a:graphicData>
        </a:graphic>
      </p:graphicFrame>
    </p:spTree>
    <p:extLst>
      <p:ext uri="{BB962C8B-B14F-4D97-AF65-F5344CB8AC3E}">
        <p14:creationId xmlns:p14="http://schemas.microsoft.com/office/powerpoint/2010/main" val="2974592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DBD1E-1F61-CF51-E236-469EBC7FDE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DB1F6-206E-E411-6916-66CAED8A1ABD}"/>
              </a:ext>
            </a:extLst>
          </p:cNvPr>
          <p:cNvSpPr>
            <a:spLocks noGrp="1"/>
          </p:cNvSpPr>
          <p:nvPr>
            <p:ph type="title"/>
          </p:nvPr>
        </p:nvSpPr>
        <p:spPr/>
        <p:txBody>
          <a:bodyPr/>
          <a:lstStyle/>
          <a:p>
            <a:r>
              <a:rPr lang="en-US" dirty="0"/>
              <a:t>4. </a:t>
            </a:r>
            <a:r>
              <a:rPr lang="en-US" dirty="0" err="1"/>
              <a:t>Phát</a:t>
            </a:r>
            <a:r>
              <a:rPr lang="en-US" dirty="0"/>
              <a:t> </a:t>
            </a:r>
            <a:r>
              <a:rPr lang="en-US" dirty="0" err="1"/>
              <a:t>triển</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ứng</a:t>
            </a:r>
            <a:r>
              <a:rPr lang="en-US" dirty="0"/>
              <a:t> </a:t>
            </a:r>
            <a:r>
              <a:rPr lang="en-US" dirty="0" err="1"/>
              <a:t>dụng</a:t>
            </a:r>
            <a:endParaRPr lang="en-US" dirty="0"/>
          </a:p>
        </p:txBody>
      </p:sp>
      <p:sp>
        <p:nvSpPr>
          <p:cNvPr id="5" name="Slide Number Placeholder 4">
            <a:extLst>
              <a:ext uri="{FF2B5EF4-FFF2-40B4-BE49-F238E27FC236}">
                <a16:creationId xmlns:a16="http://schemas.microsoft.com/office/drawing/2014/main" id="{B38BAD66-A966-238A-1B68-3B4DECB2AFFA}"/>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4" name="Picture 3" descr="Mô hình MVC là gì? Ví dụ về cách hoạt động dễ hiểu">
            <a:extLst>
              <a:ext uri="{FF2B5EF4-FFF2-40B4-BE49-F238E27FC236}">
                <a16:creationId xmlns:a16="http://schemas.microsoft.com/office/drawing/2014/main" id="{9C64DAE6-6D46-16B0-B12B-A454FDECED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3448" y="1069408"/>
            <a:ext cx="6439816" cy="5096009"/>
          </a:xfrm>
          <a:prstGeom prst="rect">
            <a:avLst/>
          </a:prstGeom>
          <a:noFill/>
          <a:ln>
            <a:noFill/>
          </a:ln>
        </p:spPr>
      </p:pic>
      <p:sp>
        <p:nvSpPr>
          <p:cNvPr id="8" name="TextBox 7">
            <a:extLst>
              <a:ext uri="{FF2B5EF4-FFF2-40B4-BE49-F238E27FC236}">
                <a16:creationId xmlns:a16="http://schemas.microsoft.com/office/drawing/2014/main" id="{4524504B-C6F4-9B9F-F52C-37F96AF5593E}"/>
              </a:ext>
            </a:extLst>
          </p:cNvPr>
          <p:cNvSpPr txBox="1"/>
          <p:nvPr/>
        </p:nvSpPr>
        <p:spPr>
          <a:xfrm>
            <a:off x="3050498" y="3248081"/>
            <a:ext cx="6100996" cy="369332"/>
          </a:xfrm>
          <a:prstGeom prst="rect">
            <a:avLst/>
          </a:prstGeom>
          <a:noFill/>
        </p:spPr>
        <p:txBody>
          <a:bodyPr wrap="square">
            <a:spAutoFit/>
          </a:bodyPr>
          <a:lstStyle/>
          <a:p>
            <a:pPr algn="l"/>
            <a:endParaRPr lang="en-VN" b="0" i="0" u="none" strike="noStrike" dirty="0">
              <a:solidFill>
                <a:srgbClr val="000000"/>
              </a:solidFill>
              <a:effectLst/>
            </a:endParaRPr>
          </a:p>
        </p:txBody>
      </p:sp>
      <p:sp>
        <p:nvSpPr>
          <p:cNvPr id="10" name="TextBox 9">
            <a:extLst>
              <a:ext uri="{FF2B5EF4-FFF2-40B4-BE49-F238E27FC236}">
                <a16:creationId xmlns:a16="http://schemas.microsoft.com/office/drawing/2014/main" id="{D934F915-9FC5-F81F-4963-27AAE7740F87}"/>
              </a:ext>
            </a:extLst>
          </p:cNvPr>
          <p:cNvSpPr txBox="1"/>
          <p:nvPr/>
        </p:nvSpPr>
        <p:spPr>
          <a:xfrm>
            <a:off x="213815" y="1909252"/>
            <a:ext cx="5407495" cy="3416320"/>
          </a:xfrm>
          <a:prstGeom prst="rect">
            <a:avLst/>
          </a:prstGeom>
          <a:noFill/>
        </p:spPr>
        <p:txBody>
          <a:bodyPr wrap="square">
            <a:spAutoFit/>
          </a:bodyPr>
          <a:lstStyle/>
          <a:p>
            <a:pPr marL="342900" indent="-342900" algn="just">
              <a:buFont typeface="Arial" panose="020B0604020202020204" pitchFamily="34" charset="0"/>
              <a:buChar char="•"/>
            </a:pPr>
            <a:r>
              <a:rPr lang="vi-VN" sz="2400" b="1" dirty="0">
                <a:latin typeface="Lato" panose="020F0502020204030203" pitchFamily="34" charset="0"/>
                <a:ea typeface="Lato" panose="020F0502020204030203" pitchFamily="34" charset="0"/>
                <a:cs typeface="Lato" panose="020F0502020204030203" pitchFamily="34" charset="0"/>
              </a:rPr>
              <a:t>Model:</a:t>
            </a:r>
            <a:r>
              <a:rPr lang="vi-VN" sz="2400" dirty="0">
                <a:latin typeface="Lato" panose="020F0502020204030203" pitchFamily="34" charset="0"/>
                <a:ea typeface="Lato" panose="020F0502020204030203" pitchFamily="34" charset="0"/>
                <a:cs typeface="Lato" panose="020F0502020204030203" pitchFamily="34" charset="0"/>
              </a:rPr>
              <a:t> Quản lý dữ liệu và logic nghiệp vụ, tương tác trực tiếp với cơ sở dữ liệu.</a:t>
            </a:r>
          </a:p>
          <a:p>
            <a:pPr marL="342900" indent="-342900" algn="just">
              <a:buFont typeface="Arial" panose="020B0604020202020204" pitchFamily="34" charset="0"/>
              <a:buChar char="•"/>
            </a:pPr>
            <a:r>
              <a:rPr lang="vi-VN" sz="2400" b="1" dirty="0">
                <a:latin typeface="Lato" panose="020F0502020204030203" pitchFamily="34" charset="0"/>
                <a:ea typeface="Lato" panose="020F0502020204030203" pitchFamily="34" charset="0"/>
                <a:cs typeface="Lato" panose="020F0502020204030203" pitchFamily="34" charset="0"/>
              </a:rPr>
              <a:t>View:</a:t>
            </a:r>
            <a:r>
              <a:rPr lang="vi-VN" sz="2400" dirty="0">
                <a:latin typeface="Lato" panose="020F0502020204030203" pitchFamily="34" charset="0"/>
                <a:ea typeface="Lato" panose="020F0502020204030203" pitchFamily="34" charset="0"/>
                <a:cs typeface="Lato" panose="020F0502020204030203" pitchFamily="34" charset="0"/>
              </a:rPr>
              <a:t> Hiển thị giao diện người dùng, thu thập và truyền đầu vào từ người dùng.</a:t>
            </a:r>
          </a:p>
          <a:p>
            <a:pPr marL="342900" indent="-342900" algn="just">
              <a:buFont typeface="Arial" panose="020B0604020202020204" pitchFamily="34" charset="0"/>
              <a:buChar char="•"/>
            </a:pPr>
            <a:r>
              <a:rPr lang="vi-VN" sz="2400" b="1" dirty="0">
                <a:latin typeface="Lato" panose="020F0502020204030203" pitchFamily="34" charset="0"/>
                <a:ea typeface="Lato" panose="020F0502020204030203" pitchFamily="34" charset="0"/>
                <a:cs typeface="Lato" panose="020F0502020204030203" pitchFamily="34" charset="0"/>
              </a:rPr>
              <a:t>Controller:</a:t>
            </a:r>
            <a:r>
              <a:rPr lang="vi-VN" sz="2400" dirty="0">
                <a:latin typeface="Lato" panose="020F0502020204030203" pitchFamily="34" charset="0"/>
                <a:ea typeface="Lato" panose="020F0502020204030203" pitchFamily="34" charset="0"/>
                <a:cs typeface="Lato" panose="020F0502020204030203" pitchFamily="34" charset="0"/>
              </a:rPr>
              <a:t> Kết nối Model và View, xử lý yêu cầu từ View, cập nhật dữ liệu và giao diện.</a:t>
            </a:r>
            <a:endParaRPr lang="en-VN"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93014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E96B7-D1F6-C534-2DCA-CF09397A3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E614D-E9FD-0A1A-54EF-9BBCCBC47D2A}"/>
              </a:ext>
            </a:extLst>
          </p:cNvPr>
          <p:cNvSpPr>
            <a:spLocks noGrp="1"/>
          </p:cNvSpPr>
          <p:nvPr>
            <p:ph type="title"/>
          </p:nvPr>
        </p:nvSpPr>
        <p:spPr/>
        <p:txBody>
          <a:bodyPr lIns="91440" tIns="45720" rIns="91440" bIns="45720" anchor="t"/>
          <a:lstStyle/>
          <a:p>
            <a:r>
              <a:rPr lang="en-US">
                <a:latin typeface="Lato"/>
                <a:ea typeface="Lato"/>
                <a:cs typeface="Lato"/>
              </a:rPr>
              <a:t>4.1. </a:t>
            </a:r>
            <a:r>
              <a:rPr lang="en-US" err="1">
                <a:latin typeface="Lato"/>
                <a:ea typeface="Lato"/>
                <a:cs typeface="Lato"/>
              </a:rPr>
              <a:t>Thiết</a:t>
            </a:r>
            <a:r>
              <a:rPr lang="en-US">
                <a:latin typeface="Lato"/>
                <a:ea typeface="Lato"/>
                <a:cs typeface="Lato"/>
              </a:rPr>
              <a:t> </a:t>
            </a:r>
            <a:r>
              <a:rPr lang="en-US" err="1">
                <a:latin typeface="Lato"/>
                <a:ea typeface="Lato"/>
                <a:cs typeface="Lato"/>
              </a:rPr>
              <a:t>kế</a:t>
            </a:r>
            <a:r>
              <a:rPr lang="en-US">
                <a:latin typeface="Lato"/>
                <a:ea typeface="Lato"/>
                <a:cs typeface="Lato"/>
              </a:rPr>
              <a:t> package </a:t>
            </a:r>
            <a:r>
              <a:rPr lang="en-US" err="1">
                <a:latin typeface="Lato"/>
                <a:ea typeface="Lato"/>
                <a:cs typeface="Lato"/>
              </a:rPr>
              <a:t>tổng</a:t>
            </a:r>
            <a:r>
              <a:rPr lang="en-US">
                <a:latin typeface="Lato"/>
                <a:ea typeface="Lato"/>
                <a:cs typeface="Lato"/>
              </a:rPr>
              <a:t> </a:t>
            </a:r>
            <a:r>
              <a:rPr lang="en-US" err="1">
                <a:latin typeface="Lato"/>
                <a:ea typeface="Lato"/>
                <a:cs typeface="Lato"/>
              </a:rPr>
              <a:t>quan</a:t>
            </a:r>
            <a:endParaRPr lang="en-VN">
              <a:latin typeface="Lato"/>
              <a:ea typeface="Lato"/>
              <a:cs typeface="Lato"/>
            </a:endParaRPr>
          </a:p>
        </p:txBody>
      </p:sp>
      <p:sp>
        <p:nvSpPr>
          <p:cNvPr id="4" name="Slide Number Placeholder 3">
            <a:extLst>
              <a:ext uri="{FF2B5EF4-FFF2-40B4-BE49-F238E27FC236}">
                <a16:creationId xmlns:a16="http://schemas.microsoft.com/office/drawing/2014/main" id="{E9827D19-0D65-86C1-AD94-EBA83D1CDA7A}"/>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3" name="Picture 2" descr="A diagram of a computer system&#10;&#10;Description automatically generated">
            <a:extLst>
              <a:ext uri="{FF2B5EF4-FFF2-40B4-BE49-F238E27FC236}">
                <a16:creationId xmlns:a16="http://schemas.microsoft.com/office/drawing/2014/main" id="{E2DFE47C-CE5B-4C2A-5FCA-FF01EFE7BD77}"/>
              </a:ext>
            </a:extLst>
          </p:cNvPr>
          <p:cNvPicPr>
            <a:picLocks noChangeAspect="1"/>
          </p:cNvPicPr>
          <p:nvPr/>
        </p:nvPicPr>
        <p:blipFill>
          <a:blip r:embed="rId2"/>
          <a:stretch>
            <a:fillRect/>
          </a:stretch>
        </p:blipFill>
        <p:spPr>
          <a:xfrm>
            <a:off x="3710665" y="927529"/>
            <a:ext cx="4455140" cy="5333918"/>
          </a:xfrm>
          <a:prstGeom prst="rect">
            <a:avLst/>
          </a:prstGeom>
        </p:spPr>
      </p:pic>
    </p:spTree>
    <p:extLst>
      <p:ext uri="{BB962C8B-B14F-4D97-AF65-F5344CB8AC3E}">
        <p14:creationId xmlns:p14="http://schemas.microsoft.com/office/powerpoint/2010/main" val="1251831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98C0-44FB-A1B0-F96B-38E2A2F55DF8}"/>
              </a:ext>
            </a:extLst>
          </p:cNvPr>
          <p:cNvSpPr>
            <a:spLocks noGrp="1"/>
          </p:cNvSpPr>
          <p:nvPr>
            <p:ph type="title"/>
          </p:nvPr>
        </p:nvSpPr>
        <p:spPr/>
        <p:txBody>
          <a:bodyPr/>
          <a:lstStyle/>
          <a:p>
            <a:r>
              <a:rPr lang="en-US"/>
              <a:t>4.2. </a:t>
            </a:r>
            <a:r>
              <a:rPr lang="en-US" err="1"/>
              <a:t>Thiết</a:t>
            </a:r>
            <a:r>
              <a:rPr lang="en-US"/>
              <a:t> </a:t>
            </a:r>
            <a:r>
              <a:rPr lang="en-US" err="1"/>
              <a:t>kế</a:t>
            </a:r>
            <a:r>
              <a:rPr lang="en-US"/>
              <a:t> component chi </a:t>
            </a:r>
            <a:r>
              <a:rPr lang="en-US" err="1"/>
              <a:t>tiết</a:t>
            </a:r>
            <a:endParaRPr lang="en-VN"/>
          </a:p>
        </p:txBody>
      </p:sp>
      <p:sp>
        <p:nvSpPr>
          <p:cNvPr id="4" name="Slide Number Placeholder 3">
            <a:extLst>
              <a:ext uri="{FF2B5EF4-FFF2-40B4-BE49-F238E27FC236}">
                <a16:creationId xmlns:a16="http://schemas.microsoft.com/office/drawing/2014/main" id="{2A94E4E2-859B-2E06-05A8-05FE5DE0141B}"/>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7" name="Graphic 6">
            <a:extLst>
              <a:ext uri="{FF2B5EF4-FFF2-40B4-BE49-F238E27FC236}">
                <a16:creationId xmlns:a16="http://schemas.microsoft.com/office/drawing/2014/main" id="{B85EBA9C-D622-E3B2-2DFA-5F76943672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6812" y="629562"/>
            <a:ext cx="9734265" cy="6228437"/>
          </a:xfrm>
          <a:prstGeom prst="rect">
            <a:avLst/>
          </a:prstGeom>
        </p:spPr>
      </p:pic>
    </p:spTree>
    <p:extLst>
      <p:ext uri="{BB962C8B-B14F-4D97-AF65-F5344CB8AC3E}">
        <p14:creationId xmlns:p14="http://schemas.microsoft.com/office/powerpoint/2010/main" val="435505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ED3B-CD71-3A83-2B73-51412527331C}"/>
              </a:ext>
            </a:extLst>
          </p:cNvPr>
          <p:cNvSpPr>
            <a:spLocks noGrp="1"/>
          </p:cNvSpPr>
          <p:nvPr>
            <p:ph type="title"/>
          </p:nvPr>
        </p:nvSpPr>
        <p:spPr/>
        <p:txBody>
          <a:bodyPr/>
          <a:lstStyle/>
          <a:p>
            <a:r>
              <a:rPr lang="en-VN" dirty="0"/>
              <a:t>4.3. Hệ thống cơ sở dữ liệu</a:t>
            </a:r>
          </a:p>
        </p:txBody>
      </p:sp>
      <p:sp>
        <p:nvSpPr>
          <p:cNvPr id="4" name="Slide Number Placeholder 3">
            <a:extLst>
              <a:ext uri="{FF2B5EF4-FFF2-40B4-BE49-F238E27FC236}">
                <a16:creationId xmlns:a16="http://schemas.microsoft.com/office/drawing/2014/main" id="{E6084C88-7D2C-B04F-8D73-5CD542446724}"/>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5" name="Picture 4" descr="A computer screen shot of a diagram&#10;&#10;Description automatically generated">
            <a:extLst>
              <a:ext uri="{FF2B5EF4-FFF2-40B4-BE49-F238E27FC236}">
                <a16:creationId xmlns:a16="http://schemas.microsoft.com/office/drawing/2014/main" id="{4CC5DFD9-3321-DF05-F580-C02EA4E03F3D}"/>
              </a:ext>
            </a:extLst>
          </p:cNvPr>
          <p:cNvPicPr>
            <a:picLocks noChangeAspect="1"/>
          </p:cNvPicPr>
          <p:nvPr/>
        </p:nvPicPr>
        <p:blipFill>
          <a:blip r:embed="rId2"/>
          <a:stretch>
            <a:fillRect/>
          </a:stretch>
        </p:blipFill>
        <p:spPr>
          <a:xfrm>
            <a:off x="1553844" y="943754"/>
            <a:ext cx="9084311" cy="5275479"/>
          </a:xfrm>
          <a:prstGeom prst="rect">
            <a:avLst/>
          </a:prstGeom>
        </p:spPr>
      </p:pic>
    </p:spTree>
    <p:extLst>
      <p:ext uri="{BB962C8B-B14F-4D97-AF65-F5344CB8AC3E}">
        <p14:creationId xmlns:p14="http://schemas.microsoft.com/office/powerpoint/2010/main" val="1743604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DDDE-8099-804E-63F8-BAACC12C957F}"/>
              </a:ext>
            </a:extLst>
          </p:cNvPr>
          <p:cNvSpPr>
            <a:spLocks noGrp="1"/>
          </p:cNvSpPr>
          <p:nvPr>
            <p:ph type="title"/>
          </p:nvPr>
        </p:nvSpPr>
        <p:spPr/>
        <p:txBody>
          <a:bodyPr/>
          <a:lstStyle/>
          <a:p>
            <a:r>
              <a:rPr lang="en-VN" dirty="0"/>
              <a:t>4.3. Hệ thống cơ sở dữ liệu</a:t>
            </a:r>
          </a:p>
        </p:txBody>
      </p:sp>
      <p:sp>
        <p:nvSpPr>
          <p:cNvPr id="4" name="Slide Number Placeholder 3">
            <a:extLst>
              <a:ext uri="{FF2B5EF4-FFF2-40B4-BE49-F238E27FC236}">
                <a16:creationId xmlns:a16="http://schemas.microsoft.com/office/drawing/2014/main" id="{56179722-B04B-43EA-0B9D-8F3A98BEEE82}"/>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5" name="Picture 4" descr="A diagram of a diagram&#10;&#10;Description automatically generated">
            <a:extLst>
              <a:ext uri="{FF2B5EF4-FFF2-40B4-BE49-F238E27FC236}">
                <a16:creationId xmlns:a16="http://schemas.microsoft.com/office/drawing/2014/main" id="{0E19A077-36E6-19F6-AF60-57217E6D7836}"/>
              </a:ext>
            </a:extLst>
          </p:cNvPr>
          <p:cNvPicPr>
            <a:picLocks noChangeAspect="1"/>
          </p:cNvPicPr>
          <p:nvPr/>
        </p:nvPicPr>
        <p:blipFill>
          <a:blip r:embed="rId2"/>
          <a:stretch>
            <a:fillRect/>
          </a:stretch>
        </p:blipFill>
        <p:spPr>
          <a:xfrm>
            <a:off x="3059257" y="942398"/>
            <a:ext cx="5523634" cy="5300396"/>
          </a:xfrm>
          <a:prstGeom prst="rect">
            <a:avLst/>
          </a:prstGeom>
        </p:spPr>
      </p:pic>
    </p:spTree>
    <p:extLst>
      <p:ext uri="{BB962C8B-B14F-4D97-AF65-F5344CB8AC3E}">
        <p14:creationId xmlns:p14="http://schemas.microsoft.com/office/powerpoint/2010/main" val="1174027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0F955-50C1-6F24-C586-52926DDE7A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7FCA84-7EB0-C9A9-F73F-4D4367713A3C}"/>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3AC095EF-287F-42BE-F652-F97470EBFB98}"/>
              </a:ext>
            </a:extLst>
          </p:cNvPr>
          <p:cNvSpPr>
            <a:spLocks noGrp="1"/>
          </p:cNvSpPr>
          <p:nvPr>
            <p:ph type="title"/>
          </p:nvPr>
        </p:nvSpPr>
        <p:spPr/>
        <p:txBody>
          <a:bodyPr/>
          <a:lstStyle/>
          <a:p>
            <a:r>
              <a:rPr lang="en-VN" dirty="0"/>
              <a:t>4.4 Kiểm thử</a:t>
            </a:r>
          </a:p>
        </p:txBody>
      </p:sp>
      <p:sp>
        <p:nvSpPr>
          <p:cNvPr id="4" name="Title 2">
            <a:extLst>
              <a:ext uri="{FF2B5EF4-FFF2-40B4-BE49-F238E27FC236}">
                <a16:creationId xmlns:a16="http://schemas.microsoft.com/office/drawing/2014/main" id="{5624B8B0-1ACD-1BAC-35C9-02F38CE60B42}"/>
              </a:ext>
            </a:extLst>
          </p:cNvPr>
          <p:cNvSpPr txBox="1">
            <a:spLocks/>
          </p:cNvSpPr>
          <p:nvPr/>
        </p:nvSpPr>
        <p:spPr>
          <a:xfrm>
            <a:off x="338736" y="732776"/>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VN" sz="2400" dirty="0">
                <a:solidFill>
                  <a:srgbClr val="FFFF00"/>
                </a:solidFill>
              </a:rPr>
              <a:t>Kiểm thử chức năng đăng kí lớp của sinh viên</a:t>
            </a:r>
          </a:p>
        </p:txBody>
      </p:sp>
      <p:sp>
        <p:nvSpPr>
          <p:cNvPr id="5" name="Text Placeholder 9">
            <a:extLst>
              <a:ext uri="{FF2B5EF4-FFF2-40B4-BE49-F238E27FC236}">
                <a16:creationId xmlns:a16="http://schemas.microsoft.com/office/drawing/2014/main" id="{853F6B60-6DCD-21D8-D010-B7D9824956D6}"/>
              </a:ext>
            </a:extLst>
          </p:cNvPr>
          <p:cNvSpPr txBox="1">
            <a:spLocks/>
          </p:cNvSpPr>
          <p:nvPr/>
        </p:nvSpPr>
        <p:spPr>
          <a:xfrm>
            <a:off x="45251" y="1353009"/>
            <a:ext cx="5136160"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400" b="1" dirty="0"/>
              <a:t>Kỹ thuật kiểm thử: </a:t>
            </a:r>
            <a:r>
              <a:rPr lang="vi-VN" sz="2400" dirty="0"/>
              <a:t>Kiểm thử hộp đen với kĩ thuật Decision Table</a:t>
            </a:r>
          </a:p>
          <a:p>
            <a:r>
              <a:rPr lang="vi-VN" sz="2400" b="1" dirty="0"/>
              <a:t>Điều kiện kiểm tra</a:t>
            </a:r>
          </a:p>
          <a:p>
            <a:pPr lvl="1"/>
            <a:r>
              <a:rPr lang="vi-VN" sz="2000" dirty="0">
                <a:latin typeface="Lato" panose="020F0502020204030203" pitchFamily="34" charset="0"/>
                <a:ea typeface="Lato" panose="020F0502020204030203" pitchFamily="34" charset="0"/>
                <a:cs typeface="Lato" panose="020F0502020204030203" pitchFamily="34" charset="0"/>
              </a:rPr>
              <a:t>Lớp đã đăng ký trước đó (cùng học phần): Yes (Y) hoặc No (N).</a:t>
            </a:r>
          </a:p>
          <a:p>
            <a:pPr lvl="1"/>
            <a:r>
              <a:rPr lang="vi-VN" sz="2000" dirty="0">
                <a:latin typeface="Lato" panose="020F0502020204030203" pitchFamily="34" charset="0"/>
                <a:ea typeface="Lato" panose="020F0502020204030203" pitchFamily="34" charset="0"/>
                <a:cs typeface="Lato" panose="020F0502020204030203" pitchFamily="34" charset="0"/>
              </a:rPr>
              <a:t>Trùng thời gian với lớp đã đăng ký: Yes (Y) hoặc No (N).</a:t>
            </a:r>
          </a:p>
          <a:p>
            <a:r>
              <a:rPr lang="vi-VN" sz="2400" b="1" dirty="0"/>
              <a:t>Hành động</a:t>
            </a:r>
          </a:p>
          <a:p>
            <a:pPr lvl="1"/>
            <a:r>
              <a:rPr lang="vi-VN" sz="2000" dirty="0">
                <a:latin typeface="Lato" panose="020F0502020204030203" pitchFamily="34" charset="0"/>
                <a:ea typeface="Lato" panose="020F0502020204030203" pitchFamily="34" charset="0"/>
                <a:cs typeface="Lato" panose="020F0502020204030203" pitchFamily="34" charset="0"/>
              </a:rPr>
              <a:t>Cho phép đăng ký: Thêm lớp học vào danh sách đã đăng ký.</a:t>
            </a:r>
          </a:p>
          <a:p>
            <a:pPr lvl="1"/>
            <a:r>
              <a:rPr lang="vi-VN" sz="2000" dirty="0">
                <a:latin typeface="Lato" panose="020F0502020204030203" pitchFamily="34" charset="0"/>
                <a:ea typeface="Lato" panose="020F0502020204030203" pitchFamily="34" charset="0"/>
                <a:cs typeface="Lato" panose="020F0502020204030203" pitchFamily="34" charset="0"/>
              </a:rPr>
              <a:t>Hiển thị lỗi trùng học phần: "You are already registered for a class in this course."</a:t>
            </a:r>
          </a:p>
          <a:p>
            <a:pPr lvl="1"/>
            <a:r>
              <a:rPr lang="vi-VN" sz="2000" dirty="0">
                <a:latin typeface="Lato" panose="020F0502020204030203" pitchFamily="34" charset="0"/>
                <a:ea typeface="Lato" panose="020F0502020204030203" pitchFamily="34" charset="0"/>
                <a:cs typeface="Lato" panose="020F0502020204030203" pitchFamily="34" charset="0"/>
              </a:rPr>
              <a:t>Hiển thị lỗi trùng thời gian: "Time conflict with another registered class."</a:t>
            </a:r>
          </a:p>
          <a:p>
            <a:endParaRPr lang="vi-VN" sz="2400" dirty="0"/>
          </a:p>
        </p:txBody>
      </p:sp>
      <p:pic>
        <p:nvPicPr>
          <p:cNvPr id="7" name="Picture 6">
            <a:extLst>
              <a:ext uri="{FF2B5EF4-FFF2-40B4-BE49-F238E27FC236}">
                <a16:creationId xmlns:a16="http://schemas.microsoft.com/office/drawing/2014/main" id="{DD5D712E-FA2A-D13E-3668-02206E53DFDA}"/>
              </a:ext>
            </a:extLst>
          </p:cNvPr>
          <p:cNvPicPr>
            <a:picLocks noChangeAspect="1"/>
          </p:cNvPicPr>
          <p:nvPr/>
        </p:nvPicPr>
        <p:blipFill>
          <a:blip r:embed="rId2"/>
          <a:stretch>
            <a:fillRect/>
          </a:stretch>
        </p:blipFill>
        <p:spPr>
          <a:xfrm>
            <a:off x="5181411" y="1821342"/>
            <a:ext cx="6718300" cy="4051300"/>
          </a:xfrm>
          <a:prstGeom prst="rect">
            <a:avLst/>
          </a:prstGeom>
        </p:spPr>
      </p:pic>
    </p:spTree>
    <p:extLst>
      <p:ext uri="{BB962C8B-B14F-4D97-AF65-F5344CB8AC3E}">
        <p14:creationId xmlns:p14="http://schemas.microsoft.com/office/powerpoint/2010/main" val="1022063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D49E-EAC7-DC8F-8A19-DEDC321DEEB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94B69C-3F73-A2C5-B3DF-CB82D7B3B6B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0DA9AAF0-92E2-E9C9-E165-A43B40E0C5EE}"/>
              </a:ext>
            </a:extLst>
          </p:cNvPr>
          <p:cNvSpPr>
            <a:spLocks noGrp="1"/>
          </p:cNvSpPr>
          <p:nvPr>
            <p:ph type="title"/>
          </p:nvPr>
        </p:nvSpPr>
        <p:spPr/>
        <p:txBody>
          <a:bodyPr/>
          <a:lstStyle/>
          <a:p>
            <a:r>
              <a:rPr lang="en-VN" dirty="0"/>
              <a:t>4.4 Kiểm thử</a:t>
            </a:r>
          </a:p>
        </p:txBody>
      </p:sp>
      <p:sp>
        <p:nvSpPr>
          <p:cNvPr id="4" name="Title 2">
            <a:extLst>
              <a:ext uri="{FF2B5EF4-FFF2-40B4-BE49-F238E27FC236}">
                <a16:creationId xmlns:a16="http://schemas.microsoft.com/office/drawing/2014/main" id="{5C5E115F-08E5-B428-81A5-25696E5C7996}"/>
              </a:ext>
            </a:extLst>
          </p:cNvPr>
          <p:cNvSpPr txBox="1">
            <a:spLocks/>
          </p:cNvSpPr>
          <p:nvPr/>
        </p:nvSpPr>
        <p:spPr>
          <a:xfrm>
            <a:off x="338736" y="732776"/>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VN" sz="2400" dirty="0">
                <a:solidFill>
                  <a:srgbClr val="FFFF00"/>
                </a:solidFill>
              </a:rPr>
              <a:t>Kiểm thử thêm giảng viên mới</a:t>
            </a:r>
          </a:p>
        </p:txBody>
      </p:sp>
      <p:sp>
        <p:nvSpPr>
          <p:cNvPr id="5" name="Text Placeholder 9">
            <a:extLst>
              <a:ext uri="{FF2B5EF4-FFF2-40B4-BE49-F238E27FC236}">
                <a16:creationId xmlns:a16="http://schemas.microsoft.com/office/drawing/2014/main" id="{F8A021E3-B625-300A-4722-9A017250521B}"/>
              </a:ext>
            </a:extLst>
          </p:cNvPr>
          <p:cNvSpPr txBox="1">
            <a:spLocks/>
          </p:cNvSpPr>
          <p:nvPr/>
        </p:nvSpPr>
        <p:spPr>
          <a:xfrm>
            <a:off x="195153" y="1205395"/>
            <a:ext cx="9462164"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b="1" dirty="0"/>
              <a:t>Kỹ thuật kiểm thử: </a:t>
            </a:r>
            <a:r>
              <a:rPr lang="vi-VN" sz="2000" dirty="0"/>
              <a:t>Kiểm thử hộp đen với kĩ thuật phân vùng tương đương</a:t>
            </a:r>
          </a:p>
          <a:p>
            <a:r>
              <a:rPr lang="vi-VN" sz="2000" b="1" dirty="0"/>
              <a:t>Điều kiện kiểm tra</a:t>
            </a:r>
          </a:p>
          <a:p>
            <a:pPr lvl="1"/>
            <a:r>
              <a:rPr lang="vi-VN" sz="1800" dirty="0">
                <a:latin typeface="Lato" panose="020F0502020204030203" pitchFamily="34" charset="0"/>
                <a:ea typeface="Lato" panose="020F0502020204030203" pitchFamily="34" charset="0"/>
                <a:cs typeface="Lato" panose="020F0502020204030203" pitchFamily="34" charset="0"/>
              </a:rPr>
              <a:t>Hợp lệ:</a:t>
            </a:r>
          </a:p>
          <a:p>
            <a:pPr lvl="2"/>
            <a:r>
              <a:rPr lang="vi-VN" sz="1400" dirty="0">
                <a:latin typeface="Lato" panose="020F0502020204030203" pitchFamily="34" charset="0"/>
                <a:ea typeface="Lato" panose="020F0502020204030203" pitchFamily="34" charset="0"/>
                <a:cs typeface="Lato" panose="020F0502020204030203" pitchFamily="34" charset="0"/>
              </a:rPr>
              <a:t>Teacher ID: Số nguyên, không rỗng (VD: 12345).</a:t>
            </a:r>
            <a:endParaRPr lang="vi-VN" sz="1800" dirty="0">
              <a:latin typeface="Lato" panose="020F0502020204030203" pitchFamily="34" charset="0"/>
              <a:ea typeface="Lato" panose="020F0502020204030203" pitchFamily="34" charset="0"/>
              <a:cs typeface="Lato" panose="020F0502020204030203" pitchFamily="34" charset="0"/>
            </a:endParaRPr>
          </a:p>
          <a:p>
            <a:pPr lvl="2"/>
            <a:r>
              <a:rPr lang="vi-VN" sz="1400" dirty="0">
                <a:latin typeface="Lato" panose="020F0502020204030203" pitchFamily="34" charset="0"/>
                <a:ea typeface="Lato" panose="020F0502020204030203" pitchFamily="34" charset="0"/>
                <a:cs typeface="Lato" panose="020F0502020204030203" pitchFamily="34" charset="0"/>
              </a:rPr>
              <a:t>Name: Chuỗi ký tự hợp lệ, không rỗng (VD: Nguyễn Văn A).</a:t>
            </a:r>
            <a:endParaRPr lang="vi-VN" sz="1800" dirty="0">
              <a:latin typeface="Lato" panose="020F0502020204030203" pitchFamily="34" charset="0"/>
              <a:ea typeface="Lato" panose="020F0502020204030203" pitchFamily="34" charset="0"/>
              <a:cs typeface="Lato" panose="020F0502020204030203" pitchFamily="34" charset="0"/>
            </a:endParaRPr>
          </a:p>
          <a:p>
            <a:pPr lvl="2"/>
            <a:r>
              <a:rPr lang="vi-VN" sz="1400" dirty="0">
                <a:latin typeface="Lato" panose="020F0502020204030203" pitchFamily="34" charset="0"/>
                <a:ea typeface="Lato" panose="020F0502020204030203" pitchFamily="34" charset="0"/>
                <a:cs typeface="Lato" panose="020F0502020204030203" pitchFamily="34" charset="0"/>
              </a:rPr>
              <a:t>Faculty: Chuỗi ký tự hợp lệ, không rỗng (VD: CNTT, Toán).</a:t>
            </a:r>
            <a:endParaRPr lang="vi-VN" sz="1800" dirty="0">
              <a:latin typeface="Lato" panose="020F0502020204030203" pitchFamily="34" charset="0"/>
              <a:ea typeface="Lato" panose="020F0502020204030203" pitchFamily="34" charset="0"/>
              <a:cs typeface="Lato" panose="020F0502020204030203" pitchFamily="34" charset="0"/>
            </a:endParaRPr>
          </a:p>
          <a:p>
            <a:pPr lvl="2"/>
            <a:r>
              <a:rPr lang="vi-VN" sz="1400" dirty="0">
                <a:latin typeface="Lato" panose="020F0502020204030203" pitchFamily="34" charset="0"/>
                <a:ea typeface="Lato" panose="020F0502020204030203" pitchFamily="34" charset="0"/>
                <a:cs typeface="Lato" panose="020F0502020204030203" pitchFamily="34" charset="0"/>
              </a:rPr>
              <a:t>Email: Đúng định dạng (VD: teacher@domain.com).</a:t>
            </a:r>
            <a:endParaRPr lang="vi-VN" sz="1800" dirty="0">
              <a:latin typeface="Lato" panose="020F0502020204030203" pitchFamily="34" charset="0"/>
              <a:ea typeface="Lato" panose="020F0502020204030203" pitchFamily="34" charset="0"/>
              <a:cs typeface="Lato" panose="020F0502020204030203" pitchFamily="34" charset="0"/>
            </a:endParaRPr>
          </a:p>
          <a:p>
            <a:endParaRPr lang="vi-VN" sz="2000" dirty="0"/>
          </a:p>
        </p:txBody>
      </p:sp>
      <p:pic>
        <p:nvPicPr>
          <p:cNvPr id="9" name="Picture 8">
            <a:extLst>
              <a:ext uri="{FF2B5EF4-FFF2-40B4-BE49-F238E27FC236}">
                <a16:creationId xmlns:a16="http://schemas.microsoft.com/office/drawing/2014/main" id="{38530001-B0DF-C25F-3252-5BDC53CEA485}"/>
              </a:ext>
            </a:extLst>
          </p:cNvPr>
          <p:cNvPicPr>
            <a:picLocks noChangeAspect="1"/>
          </p:cNvPicPr>
          <p:nvPr/>
        </p:nvPicPr>
        <p:blipFill>
          <a:blip r:embed="rId2"/>
          <a:stretch>
            <a:fillRect/>
          </a:stretch>
        </p:blipFill>
        <p:spPr>
          <a:xfrm>
            <a:off x="6307053" y="1952921"/>
            <a:ext cx="5546211" cy="1331676"/>
          </a:xfrm>
          <a:prstGeom prst="rect">
            <a:avLst/>
          </a:prstGeom>
        </p:spPr>
      </p:pic>
      <p:pic>
        <p:nvPicPr>
          <p:cNvPr id="11" name="Picture 10">
            <a:extLst>
              <a:ext uri="{FF2B5EF4-FFF2-40B4-BE49-F238E27FC236}">
                <a16:creationId xmlns:a16="http://schemas.microsoft.com/office/drawing/2014/main" id="{ACF6ED7F-B4C3-67EB-5365-B925298E5112}"/>
              </a:ext>
            </a:extLst>
          </p:cNvPr>
          <p:cNvPicPr>
            <a:picLocks noChangeAspect="1"/>
          </p:cNvPicPr>
          <p:nvPr/>
        </p:nvPicPr>
        <p:blipFill>
          <a:blip r:embed="rId3"/>
          <a:stretch>
            <a:fillRect/>
          </a:stretch>
        </p:blipFill>
        <p:spPr>
          <a:xfrm>
            <a:off x="2534683" y="3286689"/>
            <a:ext cx="7008552" cy="3604945"/>
          </a:xfrm>
          <a:prstGeom prst="rect">
            <a:avLst/>
          </a:prstGeom>
        </p:spPr>
      </p:pic>
    </p:spTree>
    <p:extLst>
      <p:ext uri="{BB962C8B-B14F-4D97-AF65-F5344CB8AC3E}">
        <p14:creationId xmlns:p14="http://schemas.microsoft.com/office/powerpoint/2010/main" val="134560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FEBC2-F4A4-650D-4974-745549815D9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CBA89-EE06-1961-BF6D-38868CC138D9}"/>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A966A5A3-28DA-A60B-DCAD-D81B77789588}"/>
              </a:ext>
            </a:extLst>
          </p:cNvPr>
          <p:cNvSpPr>
            <a:spLocks noGrp="1"/>
          </p:cNvSpPr>
          <p:nvPr>
            <p:ph type="title"/>
          </p:nvPr>
        </p:nvSpPr>
        <p:spPr/>
        <p:txBody>
          <a:bodyPr/>
          <a:lstStyle/>
          <a:p>
            <a:r>
              <a:rPr lang="en-VN" dirty="0"/>
              <a:t>4.4 Kiểm thử</a:t>
            </a:r>
          </a:p>
        </p:txBody>
      </p:sp>
      <p:sp>
        <p:nvSpPr>
          <p:cNvPr id="4" name="Title 2">
            <a:extLst>
              <a:ext uri="{FF2B5EF4-FFF2-40B4-BE49-F238E27FC236}">
                <a16:creationId xmlns:a16="http://schemas.microsoft.com/office/drawing/2014/main" id="{678B2ADB-8C1B-3DF3-5652-0DDE7B985D81}"/>
              </a:ext>
            </a:extLst>
          </p:cNvPr>
          <p:cNvSpPr txBox="1">
            <a:spLocks/>
          </p:cNvSpPr>
          <p:nvPr/>
        </p:nvSpPr>
        <p:spPr>
          <a:xfrm>
            <a:off x="338736" y="732776"/>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VN" sz="2400" dirty="0">
                <a:solidFill>
                  <a:srgbClr val="FFFF00"/>
                </a:solidFill>
              </a:rPr>
              <a:t>Kiểm thử chức năng xoá giảng viên</a:t>
            </a:r>
          </a:p>
        </p:txBody>
      </p:sp>
      <p:sp>
        <p:nvSpPr>
          <p:cNvPr id="5" name="Text Placeholder 9">
            <a:extLst>
              <a:ext uri="{FF2B5EF4-FFF2-40B4-BE49-F238E27FC236}">
                <a16:creationId xmlns:a16="http://schemas.microsoft.com/office/drawing/2014/main" id="{736C9D46-8090-2D95-B2B7-AA273D91D5A9}"/>
              </a:ext>
            </a:extLst>
          </p:cNvPr>
          <p:cNvSpPr txBox="1">
            <a:spLocks/>
          </p:cNvSpPr>
          <p:nvPr/>
        </p:nvSpPr>
        <p:spPr>
          <a:xfrm>
            <a:off x="45251" y="1353009"/>
            <a:ext cx="4976454"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400" b="1" dirty="0"/>
              <a:t>Kỹ thuật kiểm thử: </a:t>
            </a:r>
            <a:r>
              <a:rPr lang="vi-VN" sz="2400" dirty="0"/>
              <a:t>Kiểm thử hộp đen với kĩ thuật Decision Table</a:t>
            </a:r>
          </a:p>
          <a:p>
            <a:r>
              <a:rPr lang="vi-VN" sz="2400" b="1" dirty="0"/>
              <a:t>Điều kiện kiểm tra</a:t>
            </a:r>
          </a:p>
          <a:p>
            <a:pPr lvl="1"/>
            <a:r>
              <a:rPr lang="vi-VN" sz="2000" dirty="0">
                <a:latin typeface="Lato" panose="020F0502020204030203" pitchFamily="34" charset="0"/>
                <a:ea typeface="Lato" panose="020F0502020204030203" pitchFamily="34" charset="0"/>
                <a:cs typeface="Lato" panose="020F0502020204030203" pitchFamily="34" charset="0"/>
              </a:rPr>
              <a:t>Người dùng nhấn nút "Delete": Y (Yes) hoặc N (No).</a:t>
            </a:r>
          </a:p>
          <a:p>
            <a:pPr lvl="1"/>
            <a:r>
              <a:rPr lang="vi-VN" sz="2000" dirty="0">
                <a:latin typeface="Lato" panose="020F0502020204030203" pitchFamily="34" charset="0"/>
                <a:ea typeface="Lato" panose="020F0502020204030203" pitchFamily="34" charset="0"/>
                <a:cs typeface="Lato" panose="020F0502020204030203" pitchFamily="34" charset="0"/>
              </a:rPr>
              <a:t>Người dùng xác nhận trong hộp thoại: Y (Yes) hoặc N (No).</a:t>
            </a:r>
          </a:p>
          <a:p>
            <a:r>
              <a:rPr lang="vi-VN" sz="2400" b="1" dirty="0"/>
              <a:t>Hành động</a:t>
            </a:r>
          </a:p>
          <a:p>
            <a:pPr lvl="1"/>
            <a:r>
              <a:rPr lang="vi-VN" sz="2000" dirty="0">
                <a:latin typeface="Lato" panose="020F0502020204030203" pitchFamily="34" charset="0"/>
                <a:ea typeface="Lato" panose="020F0502020204030203" pitchFamily="34" charset="0"/>
                <a:cs typeface="Lato" panose="020F0502020204030203" pitchFamily="34" charset="0"/>
              </a:rPr>
              <a:t>Xóa giáo viên: Giáo viên bị xóa khỏi danh sách.</a:t>
            </a:r>
            <a:endParaRPr lang="en-VN" sz="2000" dirty="0">
              <a:latin typeface="Lato" panose="020F0502020204030203" pitchFamily="34" charset="0"/>
              <a:ea typeface="Lato" panose="020F0502020204030203" pitchFamily="34" charset="0"/>
              <a:cs typeface="Lato" panose="020F0502020204030203" pitchFamily="34" charset="0"/>
            </a:endParaRPr>
          </a:p>
          <a:p>
            <a:pPr lvl="1">
              <a:spcAft>
                <a:spcPts val="600"/>
              </a:spcAft>
            </a:pPr>
            <a:r>
              <a:rPr lang="vi-VN" sz="2000" dirty="0">
                <a:latin typeface="Lato" panose="020F0502020204030203" pitchFamily="34" charset="0"/>
                <a:ea typeface="Lato" panose="020F0502020204030203" pitchFamily="34" charset="0"/>
                <a:cs typeface="Lato" panose="020F0502020204030203" pitchFamily="34" charset="0"/>
              </a:rPr>
              <a:t>Giữ nguyên danh sách: Không thay đổi gì trong danh sách giáo viên.</a:t>
            </a:r>
            <a:endParaRPr lang="en-VN" sz="2000" dirty="0">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DF5E63F3-7606-4D88-F8F6-BFCF9771592F}"/>
              </a:ext>
            </a:extLst>
          </p:cNvPr>
          <p:cNvPicPr>
            <a:picLocks noChangeAspect="1"/>
          </p:cNvPicPr>
          <p:nvPr/>
        </p:nvPicPr>
        <p:blipFill>
          <a:blip r:embed="rId2"/>
          <a:stretch>
            <a:fillRect/>
          </a:stretch>
        </p:blipFill>
        <p:spPr>
          <a:xfrm>
            <a:off x="4917359" y="2306888"/>
            <a:ext cx="7229390" cy="2911071"/>
          </a:xfrm>
          <a:prstGeom prst="rect">
            <a:avLst/>
          </a:prstGeom>
        </p:spPr>
      </p:pic>
    </p:spTree>
    <p:extLst>
      <p:ext uri="{BB962C8B-B14F-4D97-AF65-F5344CB8AC3E}">
        <p14:creationId xmlns:p14="http://schemas.microsoft.com/office/powerpoint/2010/main" val="284002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25</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23794"/>
            <a:ext cx="10539513"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400" dirty="0"/>
              <a:t>BÁO CÁO ĐỒ ÁN MÔN HỌC</a:t>
            </a:r>
            <a:endParaRPr lang="en-US" sz="44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2572586"/>
            <a:ext cx="8315239"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3200" dirty="0"/>
              <a:t>HUSTHUB – Hệ thống quản lý trường học</a:t>
            </a:r>
          </a:p>
          <a:p>
            <a:endParaRPr lang="vi-VN" sz="2800" dirty="0"/>
          </a:p>
          <a:p>
            <a:r>
              <a:rPr lang="vi-VN" sz="2400" dirty="0"/>
              <a:t>GVHD: TS. Bùi Thị Mai Anh</a:t>
            </a:r>
          </a:p>
          <a:p>
            <a:endParaRPr lang="vi-VN" sz="2400" dirty="0"/>
          </a:p>
          <a:p>
            <a:r>
              <a:rPr lang="vi-VN" sz="2400" dirty="0"/>
              <a:t>Nhóm sinh viên thực hiện:</a:t>
            </a:r>
          </a:p>
          <a:p>
            <a:pPr marL="514350" indent="-514350">
              <a:buAutoNum type="arabicPeriod"/>
            </a:pPr>
            <a:r>
              <a:rPr lang="vi-VN" sz="2400" b="0" dirty="0"/>
              <a:t>Trần Quang Huy 		– 20226109</a:t>
            </a:r>
          </a:p>
          <a:p>
            <a:pPr marL="514350" indent="-514350">
              <a:buAutoNum type="arabicPeriod"/>
            </a:pPr>
            <a:r>
              <a:rPr lang="vi-VN" sz="2400" b="0" dirty="0"/>
              <a:t>Nguyễn Lương Hoàng Tùng 	– 20226129</a:t>
            </a:r>
          </a:p>
          <a:p>
            <a:pPr marL="514350" indent="-514350">
              <a:buAutoNum type="arabicPeriod"/>
            </a:pPr>
            <a:r>
              <a:rPr lang="vi-VN" sz="2400" b="0" dirty="0"/>
              <a:t>Nguyễn Trung Hiếu 		– 20226082</a:t>
            </a:r>
          </a:p>
          <a:p>
            <a:pPr marL="514350" indent="-514350">
              <a:buAutoNum type="arabicPeriod"/>
            </a:pPr>
            <a:r>
              <a:rPr lang="vi-VN" sz="2400" b="0" dirty="0"/>
              <a:t>Ngô Mạnh Hùng 		– 20226083</a:t>
            </a:r>
            <a:endParaRPr lang="en-US" sz="24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211005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dirty="0"/>
              <a:t>1. </a:t>
            </a:r>
            <a:r>
              <a:rPr lang="en-US" dirty="0" err="1"/>
              <a:t>Tổng</a:t>
            </a:r>
            <a:r>
              <a:rPr lang="en-US" dirty="0"/>
              <a:t> </a:t>
            </a:r>
            <a:r>
              <a:rPr lang="en-US" dirty="0" err="1"/>
              <a:t>quan</a:t>
            </a:r>
            <a:r>
              <a:rPr lang="en-US" dirty="0"/>
              <a:t> </a:t>
            </a:r>
            <a:r>
              <a:rPr lang="en-US" dirty="0" err="1"/>
              <a:t>về</a:t>
            </a:r>
            <a:r>
              <a:rPr lang="en-US" dirty="0"/>
              <a:t> </a:t>
            </a:r>
            <a:r>
              <a:rPr lang="en-US" dirty="0" err="1"/>
              <a:t>đề</a:t>
            </a:r>
            <a:r>
              <a:rPr lang="en-US" dirty="0"/>
              <a:t> </a:t>
            </a:r>
            <a:r>
              <a:rPr lang="en-US" dirty="0" err="1"/>
              <a:t>tài</a:t>
            </a:r>
            <a:endParaRPr lang="en-US" dirty="0"/>
          </a:p>
        </p:txBody>
      </p:sp>
      <p:sp>
        <p:nvSpPr>
          <p:cNvPr id="10" name="Text Placeholder 9">
            <a:extLst>
              <a:ext uri="{FF2B5EF4-FFF2-40B4-BE49-F238E27FC236}">
                <a16:creationId xmlns:a16="http://schemas.microsoft.com/office/drawing/2014/main" id="{DE3B3F41-B7DC-D8AC-CA6F-6A28BC7E31EC}"/>
              </a:ext>
            </a:extLst>
          </p:cNvPr>
          <p:cNvSpPr>
            <a:spLocks noGrp="1"/>
          </p:cNvSpPr>
          <p:nvPr>
            <p:ph type="body" sz="quarter" idx="13"/>
          </p:nvPr>
        </p:nvSpPr>
        <p:spPr/>
        <p:txBody>
          <a:bodyPr/>
          <a:lstStyle/>
          <a:p>
            <a:r>
              <a:rPr lang="vi-VN" dirty="0"/>
              <a:t>Hiện nay, quản lý trường học như đăng ký lớp, quản lý thông tin sinh viên và giảng viên chủ yếu thực hiện thủ công, gây tốn thời gian và dễ sai sót. Hệ thống quản lý tự động sẽ hiện đại hóa quy trình, tăng hiệu quả và cải thiện trải nghiệm người dùng.</a:t>
            </a:r>
          </a:p>
          <a:p>
            <a:r>
              <a:rPr lang="vi-VN" dirty="0"/>
              <a:t>Dự án HUSTHUB hướng tới phát triển một ứng dụng web quản lý giáo dục tập trung, hỗ trợ nhà trường quản lý thông tin, giảng viên giảm tải công việc hành chính, và sinh viên dễ dàng đăng ký lớp và theo dõi kết quả học tập.</a:t>
            </a:r>
          </a:p>
          <a:p>
            <a:r>
              <a:rPr lang="vi-VN" dirty="0"/>
              <a:t>Hệ thống được xây dựng bằng Node.js, PostgreSQL, và ReactJS, đảm bảo </a:t>
            </a:r>
            <a:r>
              <a:rPr lang="en-US" dirty="0" err="1"/>
              <a:t>tính</a:t>
            </a:r>
            <a:r>
              <a:rPr lang="en-US" dirty="0"/>
              <a:t> </a:t>
            </a:r>
            <a:r>
              <a:rPr lang="en-US" dirty="0" err="1"/>
              <a:t>bảo</a:t>
            </a:r>
            <a:r>
              <a:rPr lang="en-US" dirty="0"/>
              <a:t> </a:t>
            </a:r>
            <a:r>
              <a:rPr lang="en-US" dirty="0" err="1"/>
              <a:t>mật</a:t>
            </a:r>
            <a:r>
              <a:rPr lang="en-US" dirty="0"/>
              <a:t> </a:t>
            </a:r>
            <a:r>
              <a:rPr lang="en-US" dirty="0" err="1"/>
              <a:t>và</a:t>
            </a:r>
            <a:r>
              <a:rPr lang="en-US" dirty="0"/>
              <a:t> </a:t>
            </a:r>
            <a:r>
              <a:rPr lang="en-US" dirty="0" err="1"/>
              <a:t>ổn</a:t>
            </a:r>
            <a:r>
              <a:rPr lang="en-US" dirty="0"/>
              <a:t> </a:t>
            </a:r>
            <a:r>
              <a:rPr lang="en-US" dirty="0" err="1"/>
              <a:t>định</a:t>
            </a:r>
            <a:r>
              <a:rPr lang="en-US" dirty="0"/>
              <a:t>.</a:t>
            </a:r>
            <a:endParaRPr lang="vi-VN" dirty="0"/>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640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8B23-2575-69F1-AAE3-CF1AB43FBAB0}"/>
              </a:ext>
            </a:extLst>
          </p:cNvPr>
          <p:cNvSpPr>
            <a:spLocks noGrp="1"/>
          </p:cNvSpPr>
          <p:nvPr>
            <p:ph type="title"/>
          </p:nvPr>
        </p:nvSpPr>
        <p:spPr/>
        <p:txBody>
          <a:bodyPr/>
          <a:lstStyle/>
          <a:p>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endParaRPr lang="en-VN" dirty="0"/>
          </a:p>
        </p:txBody>
      </p:sp>
      <p:sp>
        <p:nvSpPr>
          <p:cNvPr id="4" name="Slide Number Placeholder 3">
            <a:extLst>
              <a:ext uri="{FF2B5EF4-FFF2-40B4-BE49-F238E27FC236}">
                <a16:creationId xmlns:a16="http://schemas.microsoft.com/office/drawing/2014/main" id="{8AF2BB9A-E41B-72D9-BC11-455A7758D9F1}"/>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8" name="Text Placeholder 9">
            <a:extLst>
              <a:ext uri="{FF2B5EF4-FFF2-40B4-BE49-F238E27FC236}">
                <a16:creationId xmlns:a16="http://schemas.microsoft.com/office/drawing/2014/main" id="{A80DB281-8124-EFE9-0A17-16CD6BA8C741}"/>
              </a:ext>
            </a:extLst>
          </p:cNvPr>
          <p:cNvSpPr>
            <a:spLocks noGrp="1"/>
          </p:cNvSpPr>
          <p:nvPr>
            <p:ph type="body" sz="quarter" idx="13"/>
          </p:nvPr>
        </p:nvSpPr>
        <p:spPr>
          <a:xfrm>
            <a:off x="3530534" y="975234"/>
            <a:ext cx="5130932" cy="2158925"/>
          </a:xfrm>
        </p:spPr>
        <p:txBody>
          <a:bodyPr/>
          <a:lstStyle/>
          <a:p>
            <a:r>
              <a:rPr lang="vi-VN" dirty="0"/>
              <a:t>Admin</a:t>
            </a:r>
          </a:p>
          <a:p>
            <a:pPr lvl="1"/>
            <a:r>
              <a:rPr lang="vi-VN" dirty="0"/>
              <a:t>Quản lí thông tin giảng viên</a:t>
            </a:r>
          </a:p>
          <a:p>
            <a:pPr lvl="1"/>
            <a:r>
              <a:rPr lang="vi-VN" dirty="0"/>
              <a:t>Quản lí thông tin sinh viên</a:t>
            </a:r>
          </a:p>
          <a:p>
            <a:pPr lvl="1"/>
            <a:r>
              <a:rPr lang="vi-VN" dirty="0"/>
              <a:t>Quản lí khoá học</a:t>
            </a:r>
          </a:p>
          <a:p>
            <a:pPr lvl="1"/>
            <a:r>
              <a:rPr lang="vi-VN" dirty="0"/>
              <a:t>Quản lí các lớp học</a:t>
            </a:r>
            <a:endParaRPr lang="vi-VN" sz="2800" dirty="0"/>
          </a:p>
          <a:p>
            <a:pPr marL="457200" lvl="1" indent="0">
              <a:buNone/>
            </a:pPr>
            <a:endParaRPr lang="vi-VN" dirty="0"/>
          </a:p>
        </p:txBody>
      </p:sp>
      <p:sp>
        <p:nvSpPr>
          <p:cNvPr id="9" name="Text Placeholder 9">
            <a:extLst>
              <a:ext uri="{FF2B5EF4-FFF2-40B4-BE49-F238E27FC236}">
                <a16:creationId xmlns:a16="http://schemas.microsoft.com/office/drawing/2014/main" id="{1DEEE299-C50B-7F63-2ABD-6865D29397BB}"/>
              </a:ext>
            </a:extLst>
          </p:cNvPr>
          <p:cNvSpPr txBox="1">
            <a:spLocks/>
          </p:cNvSpPr>
          <p:nvPr/>
        </p:nvSpPr>
        <p:spPr>
          <a:xfrm>
            <a:off x="338736" y="3560752"/>
            <a:ext cx="5130932" cy="2158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t>Giảng viên</a:t>
            </a:r>
          </a:p>
          <a:p>
            <a:pPr lvl="1"/>
            <a:r>
              <a:rPr lang="vi-VN" dirty="0"/>
              <a:t>Quản lí điểm số của sinh viên</a:t>
            </a:r>
          </a:p>
          <a:p>
            <a:pPr lvl="1"/>
            <a:r>
              <a:rPr lang="vi-VN" dirty="0"/>
              <a:t>Quản lí các lớp giảng dạy</a:t>
            </a:r>
          </a:p>
          <a:p>
            <a:pPr lvl="1"/>
            <a:r>
              <a:rPr lang="vi-VN" dirty="0"/>
              <a:t>Check thời khoá biểu giảng dạy</a:t>
            </a:r>
          </a:p>
          <a:p>
            <a:pPr marL="457200" lvl="1" indent="0">
              <a:buFont typeface="Arial" panose="020B0604020202020204" pitchFamily="34" charset="0"/>
              <a:buNone/>
            </a:pPr>
            <a:endParaRPr lang="vi-VN" dirty="0"/>
          </a:p>
        </p:txBody>
      </p:sp>
      <p:sp>
        <p:nvSpPr>
          <p:cNvPr id="10" name="Text Placeholder 9">
            <a:extLst>
              <a:ext uri="{FF2B5EF4-FFF2-40B4-BE49-F238E27FC236}">
                <a16:creationId xmlns:a16="http://schemas.microsoft.com/office/drawing/2014/main" id="{3E351AC9-005A-7C50-BA1A-45C6FF6F1222}"/>
              </a:ext>
            </a:extLst>
          </p:cNvPr>
          <p:cNvSpPr txBox="1">
            <a:spLocks/>
          </p:cNvSpPr>
          <p:nvPr/>
        </p:nvSpPr>
        <p:spPr>
          <a:xfrm>
            <a:off x="6722332" y="3565234"/>
            <a:ext cx="5130932" cy="2158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t>Sinh viên</a:t>
            </a:r>
          </a:p>
          <a:p>
            <a:pPr lvl="1"/>
            <a:r>
              <a:rPr lang="vi-VN" dirty="0"/>
              <a:t>Check thời khoá biểu học tập</a:t>
            </a:r>
          </a:p>
          <a:p>
            <a:pPr lvl="1"/>
            <a:r>
              <a:rPr lang="vi-VN" dirty="0"/>
              <a:t>Đăng kí lớp học</a:t>
            </a:r>
          </a:p>
          <a:p>
            <a:pPr lvl="1"/>
            <a:r>
              <a:rPr lang="vi-VN" dirty="0"/>
              <a:t>Thanh toán học phí</a:t>
            </a:r>
          </a:p>
          <a:p>
            <a:pPr lvl="1"/>
            <a:r>
              <a:rPr lang="vi-VN" dirty="0"/>
              <a:t>Xem điểm số </a:t>
            </a:r>
          </a:p>
          <a:p>
            <a:pPr marL="457200" lvl="1" indent="0">
              <a:buFont typeface="Arial" panose="020B0604020202020204" pitchFamily="34" charset="0"/>
              <a:buNone/>
            </a:pPr>
            <a:endParaRPr lang="vi-VN" dirty="0"/>
          </a:p>
        </p:txBody>
      </p:sp>
    </p:spTree>
    <p:extLst>
      <p:ext uri="{BB962C8B-B14F-4D97-AF65-F5344CB8AC3E}">
        <p14:creationId xmlns:p14="http://schemas.microsoft.com/office/powerpoint/2010/main" val="2183398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2. </a:t>
            </a:r>
            <a:r>
              <a:rPr lang="en-US" dirty="0" err="1"/>
              <a:t>Khảo</a:t>
            </a:r>
            <a:r>
              <a:rPr lang="en-US" dirty="0"/>
              <a:t> </a:t>
            </a:r>
            <a:r>
              <a:rPr lang="en-US" dirty="0" err="1"/>
              <a:t>sát</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yêu</a:t>
            </a:r>
            <a:r>
              <a:rPr lang="en-US" dirty="0"/>
              <a:t> </a:t>
            </a:r>
            <a:r>
              <a:rPr lang="en-US" dirty="0" err="1"/>
              <a:t>cầu</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4" name="Picture 3" descr="A diagram of a person's diagram&#10;&#10;Description automatically generated">
            <a:extLst>
              <a:ext uri="{FF2B5EF4-FFF2-40B4-BE49-F238E27FC236}">
                <a16:creationId xmlns:a16="http://schemas.microsoft.com/office/drawing/2014/main" id="{B4E74A92-1E16-881B-A808-51C74D326B95}"/>
              </a:ext>
            </a:extLst>
          </p:cNvPr>
          <p:cNvPicPr>
            <a:picLocks noChangeAspect="1"/>
          </p:cNvPicPr>
          <p:nvPr/>
        </p:nvPicPr>
        <p:blipFill>
          <a:blip r:embed="rId2"/>
          <a:stretch>
            <a:fillRect/>
          </a:stretch>
        </p:blipFill>
        <p:spPr>
          <a:xfrm>
            <a:off x="3292045" y="1011141"/>
            <a:ext cx="5592890" cy="4371451"/>
          </a:xfrm>
          <a:prstGeom prst="rect">
            <a:avLst/>
          </a:prstGeom>
        </p:spPr>
      </p:pic>
      <p:sp>
        <p:nvSpPr>
          <p:cNvPr id="5" name="TextBox 4">
            <a:extLst>
              <a:ext uri="{FF2B5EF4-FFF2-40B4-BE49-F238E27FC236}">
                <a16:creationId xmlns:a16="http://schemas.microsoft.com/office/drawing/2014/main" id="{7AC85A53-6535-ED87-439D-EA99D92C8A98}"/>
              </a:ext>
            </a:extLst>
          </p:cNvPr>
          <p:cNvSpPr txBox="1"/>
          <p:nvPr/>
        </p:nvSpPr>
        <p:spPr>
          <a:xfrm>
            <a:off x="4724400" y="554736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Use case </a:t>
            </a:r>
            <a:r>
              <a:rPr lang="en-US" sz="2000" b="1" dirty="0" err="1">
                <a:latin typeface="Lato" panose="020F0502020204030203" pitchFamily="34" charset="0"/>
                <a:ea typeface="Lato" panose="020F0502020204030203" pitchFamily="34" charset="0"/>
                <a:cs typeface="Lato" panose="020F0502020204030203" pitchFamily="34" charset="0"/>
              </a:rPr>
              <a:t>tổng</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quan</a:t>
            </a:r>
            <a:endParaRPr lang="en-US" sz="20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0595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a:t>
            </a:r>
            <a:r>
              <a:rPr lang="en-US" err="1"/>
              <a:t>Khảo</a:t>
            </a:r>
            <a:r>
              <a:rPr lang="en-US"/>
              <a:t> </a:t>
            </a:r>
            <a:r>
              <a:rPr lang="en-US" err="1"/>
              <a:t>sát</a:t>
            </a:r>
            <a:r>
              <a:rPr lang="en-US"/>
              <a:t> </a:t>
            </a:r>
            <a:r>
              <a:rPr lang="en-US" err="1"/>
              <a:t>và</a:t>
            </a:r>
            <a:r>
              <a:rPr lang="en-US"/>
              <a:t> </a:t>
            </a:r>
            <a:r>
              <a:rPr lang="en-US" err="1"/>
              <a:t>phân</a:t>
            </a:r>
            <a:r>
              <a:rPr lang="en-US"/>
              <a:t> </a:t>
            </a:r>
            <a:r>
              <a:rPr lang="en-US" err="1"/>
              <a:t>tích</a:t>
            </a:r>
            <a:r>
              <a:rPr lang="en-US"/>
              <a:t> </a:t>
            </a:r>
            <a:r>
              <a:rPr lang="en-US" err="1"/>
              <a:t>yêu</a:t>
            </a:r>
            <a:r>
              <a:rPr lang="en-US"/>
              <a:t> </a:t>
            </a:r>
            <a:r>
              <a:rPr lang="en-US" err="1"/>
              <a:t>cầu</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3" name="TextBox 2">
            <a:extLst>
              <a:ext uri="{FF2B5EF4-FFF2-40B4-BE49-F238E27FC236}">
                <a16:creationId xmlns:a16="http://schemas.microsoft.com/office/drawing/2014/main" id="{E8B8FA99-6B0C-876B-FBB0-7D115D033B68}"/>
              </a:ext>
            </a:extLst>
          </p:cNvPr>
          <p:cNvSpPr txBox="1"/>
          <p:nvPr/>
        </p:nvSpPr>
        <p:spPr>
          <a:xfrm>
            <a:off x="4373659" y="5417930"/>
            <a:ext cx="34389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b="1" dirty="0">
                <a:latin typeface="Lato" panose="020F0502020204030203" pitchFamily="34" charset="0"/>
                <a:ea typeface="Lato" panose="020F0502020204030203" pitchFamily="34" charset="0"/>
                <a:cs typeface="Lato" panose="020F0502020204030203" pitchFamily="34" charset="0"/>
              </a:rPr>
              <a:t>Use case “Quản lí giảng viên”</a:t>
            </a:r>
            <a:r>
              <a:rPr lang="en-US" dirty="0">
                <a:latin typeface="Lato" panose="020F0502020204030203" pitchFamily="34" charset="0"/>
                <a:ea typeface="Lato" panose="020F0502020204030203" pitchFamily="34" charset="0"/>
                <a:cs typeface="Lato" panose="020F0502020204030203" pitchFamily="34" charset="0"/>
              </a:rPr>
              <a:t> </a:t>
            </a:r>
          </a:p>
        </p:txBody>
      </p:sp>
      <p:pic>
        <p:nvPicPr>
          <p:cNvPr id="7" name="Picture 6" descr="A diagram of a person with text&#10;&#10;Description automatically generated">
            <a:extLst>
              <a:ext uri="{FF2B5EF4-FFF2-40B4-BE49-F238E27FC236}">
                <a16:creationId xmlns:a16="http://schemas.microsoft.com/office/drawing/2014/main" id="{E609887D-3212-6858-DB40-234B4E1809E8}"/>
              </a:ext>
            </a:extLst>
          </p:cNvPr>
          <p:cNvPicPr>
            <a:picLocks noChangeAspect="1"/>
          </p:cNvPicPr>
          <p:nvPr/>
        </p:nvPicPr>
        <p:blipFill>
          <a:blip r:embed="rId2"/>
          <a:stretch>
            <a:fillRect/>
          </a:stretch>
        </p:blipFill>
        <p:spPr>
          <a:xfrm>
            <a:off x="4306743" y="1646803"/>
            <a:ext cx="3589557" cy="3556001"/>
          </a:xfrm>
          <a:prstGeom prst="rect">
            <a:avLst/>
          </a:prstGeom>
        </p:spPr>
      </p:pic>
    </p:spTree>
    <p:extLst>
      <p:ext uri="{BB962C8B-B14F-4D97-AF65-F5344CB8AC3E}">
        <p14:creationId xmlns:p14="http://schemas.microsoft.com/office/powerpoint/2010/main" val="3561300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a:t>
            </a:r>
            <a:r>
              <a:rPr lang="en-US" err="1"/>
              <a:t>Khảo</a:t>
            </a:r>
            <a:r>
              <a:rPr lang="en-US"/>
              <a:t> </a:t>
            </a:r>
            <a:r>
              <a:rPr lang="en-US" err="1"/>
              <a:t>sát</a:t>
            </a:r>
            <a:r>
              <a:rPr lang="en-US"/>
              <a:t> </a:t>
            </a:r>
            <a:r>
              <a:rPr lang="en-US" err="1"/>
              <a:t>và</a:t>
            </a:r>
            <a:r>
              <a:rPr lang="en-US"/>
              <a:t> </a:t>
            </a:r>
            <a:r>
              <a:rPr lang="en-US" err="1"/>
              <a:t>phân</a:t>
            </a:r>
            <a:r>
              <a:rPr lang="en-US"/>
              <a:t> </a:t>
            </a:r>
            <a:r>
              <a:rPr lang="en-US" err="1"/>
              <a:t>tích</a:t>
            </a:r>
            <a:r>
              <a:rPr lang="en-US"/>
              <a:t> </a:t>
            </a:r>
            <a:r>
              <a:rPr lang="en-US" err="1"/>
              <a:t>yêu</a:t>
            </a:r>
            <a:r>
              <a:rPr lang="en-US"/>
              <a:t> </a:t>
            </a:r>
            <a:r>
              <a:rPr lang="en-US" err="1"/>
              <a:t>cầu</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3" name="Picture 2" descr="A diagram of a person with text&#10;&#10;Description automatically generated">
            <a:extLst>
              <a:ext uri="{FF2B5EF4-FFF2-40B4-BE49-F238E27FC236}">
                <a16:creationId xmlns:a16="http://schemas.microsoft.com/office/drawing/2014/main" id="{956E524A-90AD-A430-7ED8-F71A6FBDFFA8}"/>
              </a:ext>
            </a:extLst>
          </p:cNvPr>
          <p:cNvPicPr>
            <a:picLocks noChangeAspect="1"/>
          </p:cNvPicPr>
          <p:nvPr/>
        </p:nvPicPr>
        <p:blipFill>
          <a:blip r:embed="rId2"/>
          <a:stretch>
            <a:fillRect/>
          </a:stretch>
        </p:blipFill>
        <p:spPr>
          <a:xfrm>
            <a:off x="4092058" y="1442720"/>
            <a:ext cx="4018043" cy="3982720"/>
          </a:xfrm>
          <a:prstGeom prst="rect">
            <a:avLst/>
          </a:prstGeom>
        </p:spPr>
      </p:pic>
      <p:sp>
        <p:nvSpPr>
          <p:cNvPr id="7" name="TextBox 6">
            <a:extLst>
              <a:ext uri="{FF2B5EF4-FFF2-40B4-BE49-F238E27FC236}">
                <a16:creationId xmlns:a16="http://schemas.microsoft.com/office/drawing/2014/main" id="{D9382CA6-1DD8-14E5-9918-3060773166F8}"/>
              </a:ext>
            </a:extLst>
          </p:cNvPr>
          <p:cNvSpPr txBox="1"/>
          <p:nvPr/>
        </p:nvSpPr>
        <p:spPr>
          <a:xfrm>
            <a:off x="4472247" y="5491940"/>
            <a:ext cx="37573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000" b="1" dirty="0">
                <a:latin typeface="Lato" panose="020F0502020204030203" pitchFamily="34" charset="0"/>
                <a:ea typeface="Lato" panose="020F0502020204030203" pitchFamily="34" charset="0"/>
                <a:cs typeface="Lato" panose="020F0502020204030203" pitchFamily="34" charset="0"/>
              </a:rPr>
              <a:t>Use case “Quản lí sinh viên”</a:t>
            </a:r>
            <a:r>
              <a:rPr lang="en-US" sz="2000" dirty="0">
                <a:latin typeface="Lato" panose="020F0502020204030203" pitchFamily="34" charset="0"/>
                <a:ea typeface="Lato" panose="020F0502020204030203" pitchFamily="34" charset="0"/>
                <a:cs typeface="Lato" panose="020F0502020204030203" pitchFamily="34" charset="0"/>
              </a:rPr>
              <a:t> </a:t>
            </a:r>
          </a:p>
        </p:txBody>
      </p:sp>
    </p:spTree>
    <p:extLst>
      <p:ext uri="{BB962C8B-B14F-4D97-AF65-F5344CB8AC3E}">
        <p14:creationId xmlns:p14="http://schemas.microsoft.com/office/powerpoint/2010/main" val="3867622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a:t>
            </a:r>
            <a:r>
              <a:rPr lang="en-US" err="1"/>
              <a:t>Khảo</a:t>
            </a:r>
            <a:r>
              <a:rPr lang="en-US"/>
              <a:t> </a:t>
            </a:r>
            <a:r>
              <a:rPr lang="en-US" err="1"/>
              <a:t>sát</a:t>
            </a:r>
            <a:r>
              <a:rPr lang="en-US"/>
              <a:t> </a:t>
            </a:r>
            <a:r>
              <a:rPr lang="en-US" err="1"/>
              <a:t>và</a:t>
            </a:r>
            <a:r>
              <a:rPr lang="en-US"/>
              <a:t> </a:t>
            </a:r>
            <a:r>
              <a:rPr lang="en-US" err="1"/>
              <a:t>phân</a:t>
            </a:r>
            <a:r>
              <a:rPr lang="en-US"/>
              <a:t> </a:t>
            </a:r>
            <a:r>
              <a:rPr lang="en-US" err="1"/>
              <a:t>tích</a:t>
            </a:r>
            <a:r>
              <a:rPr lang="en-US"/>
              <a:t> </a:t>
            </a:r>
            <a:r>
              <a:rPr lang="en-US" err="1"/>
              <a:t>yêu</a:t>
            </a:r>
            <a:r>
              <a:rPr lang="en-US"/>
              <a:t> </a:t>
            </a:r>
            <a:r>
              <a:rPr lang="en-US" err="1"/>
              <a:t>cầu</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5" name="TextBox 4">
            <a:extLst>
              <a:ext uri="{FF2B5EF4-FFF2-40B4-BE49-F238E27FC236}">
                <a16:creationId xmlns:a16="http://schemas.microsoft.com/office/drawing/2014/main" id="{7AC85A53-6535-ED87-439D-EA99D92C8A98}"/>
              </a:ext>
            </a:extLst>
          </p:cNvPr>
          <p:cNvSpPr txBox="1"/>
          <p:nvPr/>
        </p:nvSpPr>
        <p:spPr>
          <a:xfrm>
            <a:off x="4665954" y="5763491"/>
            <a:ext cx="3261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Lato" panose="020F0502020204030203" pitchFamily="34" charset="0"/>
                <a:ea typeface="Lato" panose="020F0502020204030203" pitchFamily="34" charset="0"/>
                <a:cs typeface="Lato" panose="020F0502020204030203" pitchFamily="34" charset="0"/>
              </a:rPr>
              <a:t>Use case "Quản </a:t>
            </a:r>
            <a:r>
              <a:rPr lang="en-US" b="1" err="1">
                <a:latin typeface="Lato" panose="020F0502020204030203" pitchFamily="34" charset="0"/>
                <a:ea typeface="Lato" panose="020F0502020204030203" pitchFamily="34" charset="0"/>
                <a:cs typeface="Lato" panose="020F0502020204030203" pitchFamily="34" charset="0"/>
              </a:rPr>
              <a:t>lí</a:t>
            </a:r>
            <a:r>
              <a:rPr lang="en-US" b="1">
                <a:latin typeface="Lato" panose="020F0502020204030203" pitchFamily="34" charset="0"/>
                <a:ea typeface="Lato" panose="020F0502020204030203" pitchFamily="34" charset="0"/>
                <a:cs typeface="Lato" panose="020F0502020204030203" pitchFamily="34" charset="0"/>
              </a:rPr>
              <a:t> </a:t>
            </a:r>
            <a:r>
              <a:rPr lang="en-US" b="1" err="1">
                <a:latin typeface="Lato" panose="020F0502020204030203" pitchFamily="34" charset="0"/>
                <a:ea typeface="Lato" panose="020F0502020204030203" pitchFamily="34" charset="0"/>
                <a:cs typeface="Lato" panose="020F0502020204030203" pitchFamily="34" charset="0"/>
              </a:rPr>
              <a:t>học</a:t>
            </a:r>
            <a:r>
              <a:rPr lang="en-US" b="1">
                <a:latin typeface="Lato" panose="020F0502020204030203" pitchFamily="34" charset="0"/>
                <a:ea typeface="Lato" panose="020F0502020204030203" pitchFamily="34" charset="0"/>
                <a:cs typeface="Lato" panose="020F0502020204030203" pitchFamily="34" charset="0"/>
              </a:rPr>
              <a:t> </a:t>
            </a:r>
            <a:r>
              <a:rPr lang="en-US" b="1" err="1">
                <a:latin typeface="Lato" panose="020F0502020204030203" pitchFamily="34" charset="0"/>
                <a:ea typeface="Lato" panose="020F0502020204030203" pitchFamily="34" charset="0"/>
                <a:cs typeface="Lato" panose="020F0502020204030203" pitchFamily="34" charset="0"/>
              </a:rPr>
              <a:t>phần</a:t>
            </a:r>
            <a:r>
              <a:rPr lang="en-US" b="1">
                <a:latin typeface="Lato" panose="020F0502020204030203" pitchFamily="34" charset="0"/>
                <a:ea typeface="Lato" panose="020F0502020204030203" pitchFamily="34" charset="0"/>
                <a:cs typeface="Lato" panose="020F0502020204030203" pitchFamily="34" charset="0"/>
              </a:rPr>
              <a:t>"</a:t>
            </a:r>
          </a:p>
        </p:txBody>
      </p:sp>
      <p:pic>
        <p:nvPicPr>
          <p:cNvPr id="3" name="Picture 2" descr="A diagram of a person with text&#10;&#10;Description automatically generated">
            <a:extLst>
              <a:ext uri="{FF2B5EF4-FFF2-40B4-BE49-F238E27FC236}">
                <a16:creationId xmlns:a16="http://schemas.microsoft.com/office/drawing/2014/main" id="{9E35E51E-0D85-580C-EC5C-4DDAC879E8B4}"/>
              </a:ext>
            </a:extLst>
          </p:cNvPr>
          <p:cNvPicPr>
            <a:picLocks noChangeAspect="1"/>
          </p:cNvPicPr>
          <p:nvPr/>
        </p:nvPicPr>
        <p:blipFill>
          <a:blip r:embed="rId2"/>
          <a:stretch>
            <a:fillRect/>
          </a:stretch>
        </p:blipFill>
        <p:spPr>
          <a:xfrm>
            <a:off x="4264687" y="1320800"/>
            <a:ext cx="3662627" cy="4206240"/>
          </a:xfrm>
          <a:prstGeom prst="rect">
            <a:avLst/>
          </a:prstGeom>
        </p:spPr>
      </p:pic>
    </p:spTree>
    <p:extLst>
      <p:ext uri="{BB962C8B-B14F-4D97-AF65-F5344CB8AC3E}">
        <p14:creationId xmlns:p14="http://schemas.microsoft.com/office/powerpoint/2010/main" val="1316494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746</TotalTime>
  <Words>1054</Words>
  <Application>Microsoft Macintosh PowerPoint</Application>
  <PresentationFormat>Widescreen</PresentationFormat>
  <Paragraphs>149</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Lato</vt:lpstr>
      <vt:lpstr>Office Theme</vt:lpstr>
      <vt:lpstr>PowerPoint Presentation</vt:lpstr>
      <vt:lpstr>PowerPoint Presentation</vt:lpstr>
      <vt:lpstr>PowerPoint Presentation</vt:lpstr>
      <vt:lpstr>1. Tổng quan về đề tài</vt:lpstr>
      <vt:lpstr>Chức năng của hệ thống</vt:lpstr>
      <vt:lpstr>2. Khảo sát và phân tích yêu cầu</vt:lpstr>
      <vt:lpstr>2. Khảo sát và phân tích yêu cầu</vt:lpstr>
      <vt:lpstr>2. Khảo sát và phân tích yêu cầu</vt:lpstr>
      <vt:lpstr>2. Khảo sát và phân tích yêu cầu</vt:lpstr>
      <vt:lpstr>2. Khảo sát và phân tích yêu cầu</vt:lpstr>
      <vt:lpstr>2. Khảo sát và phân tích yêu cầu</vt:lpstr>
      <vt:lpstr>2. Khảo sát và phân tích yêu cầu</vt:lpstr>
      <vt:lpstr>2. Khảo sát và phân tích yêu cầu</vt:lpstr>
      <vt:lpstr>2. Khảo sát và phân tích yêu cầu</vt:lpstr>
      <vt:lpstr>3. Công nghệ sử dụng</vt:lpstr>
      <vt:lpstr>3. Công nghệ sử dụng</vt:lpstr>
      <vt:lpstr>4. Phát triển và triển khai ứng dụng</vt:lpstr>
      <vt:lpstr>4.1. Thiết kế package tổng quan</vt:lpstr>
      <vt:lpstr>4.2. Thiết kế component chi tiết</vt:lpstr>
      <vt:lpstr>4.3. Hệ thống cơ sở dữ liệu</vt:lpstr>
      <vt:lpstr>4.3. Hệ thống cơ sở dữ liệu</vt:lpstr>
      <vt:lpstr>4.4 Kiểm thử</vt:lpstr>
      <vt:lpstr>4.4 Kiểm thử</vt:lpstr>
      <vt:lpstr>4.4 Kiểm thử</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Huy</cp:lastModifiedBy>
  <cp:revision>10</cp:revision>
  <dcterms:created xsi:type="dcterms:W3CDTF">2021-05-28T04:32:29Z</dcterms:created>
  <dcterms:modified xsi:type="dcterms:W3CDTF">2024-12-30T23:58:12Z</dcterms:modified>
</cp:coreProperties>
</file>